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79BB3D1-AE84-4CD3-ADD9-072F350A08BC}" v="136" dt="2024-03-03T16:48:23.13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8" autoAdjust="0"/>
    <p:restoredTop sz="94660"/>
  </p:normalViewPr>
  <p:slideViewPr>
    <p:cSldViewPr snapToGrid="0">
      <p:cViewPr varScale="1">
        <p:scale>
          <a:sx n="87" d="100"/>
          <a:sy n="87" d="100"/>
        </p:scale>
        <p:origin x="57" y="54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 Dorin" userId="81e212b2e60998c7" providerId="LiveId" clId="{A79BB3D1-AE84-4CD3-ADD9-072F350A08BC}"/>
    <pc:docChg chg="undo custSel modSld sldOrd">
      <pc:chgData name="Alex Dorin" userId="81e212b2e60998c7" providerId="LiveId" clId="{A79BB3D1-AE84-4CD3-ADD9-072F350A08BC}" dt="2024-03-03T16:50:08.036" v="1145" actId="1076"/>
      <pc:docMkLst>
        <pc:docMk/>
      </pc:docMkLst>
      <pc:sldChg chg="addSp modSp mod">
        <pc:chgData name="Alex Dorin" userId="81e212b2e60998c7" providerId="LiveId" clId="{A79BB3D1-AE84-4CD3-ADD9-072F350A08BC}" dt="2024-03-03T16:50:08.036" v="1145" actId="1076"/>
        <pc:sldMkLst>
          <pc:docMk/>
          <pc:sldMk cId="3593240320" sldId="256"/>
        </pc:sldMkLst>
        <pc:graphicFrameChg chg="mod modGraphic">
          <ac:chgData name="Alex Dorin" userId="81e212b2e60998c7" providerId="LiveId" clId="{A79BB3D1-AE84-4CD3-ADD9-072F350A08BC}" dt="2024-03-03T16:48:21.913" v="1138" actId="20577"/>
          <ac:graphicFrameMkLst>
            <pc:docMk/>
            <pc:sldMk cId="3593240320" sldId="256"/>
            <ac:graphicFrameMk id="4" creationId="{5F6C46AA-45D7-ECB5-2B16-FB4B0EF8DB9A}"/>
          </ac:graphicFrameMkLst>
        </pc:graphicFrameChg>
        <pc:graphicFrameChg chg="add mod">
          <ac:chgData name="Alex Dorin" userId="81e212b2e60998c7" providerId="LiveId" clId="{A79BB3D1-AE84-4CD3-ADD9-072F350A08BC}" dt="2024-03-03T16:47:39.703" v="1066" actId="14100"/>
          <ac:graphicFrameMkLst>
            <pc:docMk/>
            <pc:sldMk cId="3593240320" sldId="256"/>
            <ac:graphicFrameMk id="6" creationId="{14C97A1D-9317-1A3E-12A1-9261C09AB5CD}"/>
          </ac:graphicFrameMkLst>
        </pc:graphicFrameChg>
        <pc:graphicFrameChg chg="add mod">
          <ac:chgData name="Alex Dorin" userId="81e212b2e60998c7" providerId="LiveId" clId="{A79BB3D1-AE84-4CD3-ADD9-072F350A08BC}" dt="2024-03-03T16:48:45.663" v="1144" actId="1076"/>
          <ac:graphicFrameMkLst>
            <pc:docMk/>
            <pc:sldMk cId="3593240320" sldId="256"/>
            <ac:graphicFrameMk id="7" creationId="{3A81BEEF-3BED-A087-FA1C-370C55B228F2}"/>
          </ac:graphicFrameMkLst>
        </pc:graphicFrameChg>
        <pc:picChg chg="add mod modCrop">
          <ac:chgData name="Alex Dorin" userId="81e212b2e60998c7" providerId="LiveId" clId="{A79BB3D1-AE84-4CD3-ADD9-072F350A08BC}" dt="2024-03-03T16:50:08.036" v="1145" actId="1076"/>
          <ac:picMkLst>
            <pc:docMk/>
            <pc:sldMk cId="3593240320" sldId="256"/>
            <ac:picMk id="5" creationId="{ED03E499-490F-E6C1-683D-F465D756E803}"/>
          </ac:picMkLst>
        </pc:picChg>
      </pc:sldChg>
      <pc:sldChg chg="addSp modSp mod ord">
        <pc:chgData name="Alex Dorin" userId="81e212b2e60998c7" providerId="LiveId" clId="{A79BB3D1-AE84-4CD3-ADD9-072F350A08BC}" dt="2024-03-03T16:35:19.197" v="402" actId="1076"/>
        <pc:sldMkLst>
          <pc:docMk/>
          <pc:sldMk cId="1428438622" sldId="257"/>
        </pc:sldMkLst>
        <pc:graphicFrameChg chg="modGraphic">
          <ac:chgData name="Alex Dorin" userId="81e212b2e60998c7" providerId="LiveId" clId="{A79BB3D1-AE84-4CD3-ADD9-072F350A08BC}" dt="2024-03-03T16:35:12.747" v="401" actId="20577"/>
          <ac:graphicFrameMkLst>
            <pc:docMk/>
            <pc:sldMk cId="1428438622" sldId="257"/>
            <ac:graphicFrameMk id="4" creationId="{711EBF7D-6E01-7996-996A-9618F11B77AA}"/>
          </ac:graphicFrameMkLst>
        </pc:graphicFrameChg>
        <pc:picChg chg="add mod">
          <ac:chgData name="Alex Dorin" userId="81e212b2e60998c7" providerId="LiveId" clId="{A79BB3D1-AE84-4CD3-ADD9-072F350A08BC}" dt="2024-03-03T16:35:19.197" v="402" actId="1076"/>
          <ac:picMkLst>
            <pc:docMk/>
            <pc:sldMk cId="1428438622" sldId="257"/>
            <ac:picMk id="2" creationId="{A7E9760A-9E19-D453-E33B-14023D908165}"/>
          </ac:picMkLst>
        </pc:picChg>
        <pc:picChg chg="add mod">
          <ac:chgData name="Alex Dorin" userId="81e212b2e60998c7" providerId="LiveId" clId="{A79BB3D1-AE84-4CD3-ADD9-072F350A08BC}" dt="2024-03-03T16:34:31.997" v="392" actId="1076"/>
          <ac:picMkLst>
            <pc:docMk/>
            <pc:sldMk cId="1428438622" sldId="257"/>
            <ac:picMk id="3" creationId="{CD269799-77C0-1EB1-28FF-FAC3651D7918}"/>
          </ac:picMkLst>
        </pc:picChg>
        <pc:picChg chg="add mod">
          <ac:chgData name="Alex Dorin" userId="81e212b2e60998c7" providerId="LiveId" clId="{A79BB3D1-AE84-4CD3-ADD9-072F350A08BC}" dt="2024-03-03T16:34:56.025" v="396" actId="1076"/>
          <ac:picMkLst>
            <pc:docMk/>
            <pc:sldMk cId="1428438622" sldId="257"/>
            <ac:picMk id="5" creationId="{EC846771-BA38-6655-83F6-F7501FAB4AED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2" Type="http://schemas.openxmlformats.org/officeDocument/2006/relationships/image" Target="../media/image6.svg"/><Relationship Id="rId16" Type="http://schemas.openxmlformats.org/officeDocument/2006/relationships/image" Target="../media/image20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Relationship Id="rId14" Type="http://schemas.openxmlformats.org/officeDocument/2006/relationships/image" Target="../media/image18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2" Type="http://schemas.openxmlformats.org/officeDocument/2006/relationships/image" Target="../media/image6.svg"/><Relationship Id="rId16" Type="http://schemas.openxmlformats.org/officeDocument/2006/relationships/image" Target="../media/image20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Relationship Id="rId14" Type="http://schemas.openxmlformats.org/officeDocument/2006/relationships/image" Target="../media/image18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35414B-AE58-42F6-9EE1-217610D8D3A7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42F0304E-408E-4F01-8EBF-DDFB62C67D5A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0" i="0"/>
            <a:t>Keep noise to a minimum</a:t>
          </a:r>
          <a:endParaRPr lang="en-US"/>
        </a:p>
      </dgm:t>
    </dgm:pt>
    <dgm:pt modelId="{158AC413-9D13-4680-B842-F16C6359CF60}" type="parTrans" cxnId="{52E78B11-876D-49F3-915B-74EDB26B4BAE}">
      <dgm:prSet/>
      <dgm:spPr/>
      <dgm:t>
        <a:bodyPr/>
        <a:lstStyle/>
        <a:p>
          <a:endParaRPr lang="en-US"/>
        </a:p>
      </dgm:t>
    </dgm:pt>
    <dgm:pt modelId="{FF800C6F-41D3-4C24-8D21-F39BFD702E34}" type="sibTrans" cxnId="{52E78B11-876D-49F3-915B-74EDB26B4BAE}">
      <dgm:prSet/>
      <dgm:spPr/>
      <dgm:t>
        <a:bodyPr/>
        <a:lstStyle/>
        <a:p>
          <a:endParaRPr lang="en-US"/>
        </a:p>
      </dgm:t>
    </dgm:pt>
    <dgm:pt modelId="{F4687EBD-5E6C-4D35-A69D-09BFFD31BC3C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Lower bedroom temperatURE</a:t>
          </a:r>
        </a:p>
      </dgm:t>
    </dgm:pt>
    <dgm:pt modelId="{A7D70309-CF3F-4CDD-A4DB-BC81006FFBAE}" type="parTrans" cxnId="{BF541186-AD56-47E5-8A05-3184EEBCD15F}">
      <dgm:prSet/>
      <dgm:spPr/>
      <dgm:t>
        <a:bodyPr/>
        <a:lstStyle/>
        <a:p>
          <a:endParaRPr lang="en-US"/>
        </a:p>
      </dgm:t>
    </dgm:pt>
    <dgm:pt modelId="{2EE4EE8E-EC5A-4709-B2BE-71F3991148E2}" type="sibTrans" cxnId="{BF541186-AD56-47E5-8A05-3184EEBCD15F}">
      <dgm:prSet/>
      <dgm:spPr/>
      <dgm:t>
        <a:bodyPr/>
        <a:lstStyle/>
        <a:p>
          <a:endParaRPr lang="en-US"/>
        </a:p>
      </dgm:t>
    </dgm:pt>
    <dgm:pt modelId="{CC0085BD-0B4F-46E6-BD04-8EE1D904BDA6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0" i="0" dirty="0"/>
            <a:t>No electronic before bed</a:t>
          </a:r>
          <a:endParaRPr lang="en-US" dirty="0"/>
        </a:p>
      </dgm:t>
    </dgm:pt>
    <dgm:pt modelId="{89E7D42B-E956-4A10-9826-47A738681ADD}" type="parTrans" cxnId="{F09468A1-50F4-4A74-A418-3A9CBD655C6B}">
      <dgm:prSet/>
      <dgm:spPr/>
      <dgm:t>
        <a:bodyPr/>
        <a:lstStyle/>
        <a:p>
          <a:endParaRPr lang="en-US"/>
        </a:p>
      </dgm:t>
    </dgm:pt>
    <dgm:pt modelId="{A98899E3-39C7-4901-9E42-4C0840FF7C97}" type="sibTrans" cxnId="{F09468A1-50F4-4A74-A418-3A9CBD655C6B}">
      <dgm:prSet/>
      <dgm:spPr/>
      <dgm:t>
        <a:bodyPr/>
        <a:lstStyle/>
        <a:p>
          <a:endParaRPr lang="en-US"/>
        </a:p>
      </dgm:t>
    </dgm:pt>
    <dgm:pt modelId="{3CA1A648-4074-4A93-BA0C-FDF5DE5F9882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Exercise during the day</a:t>
          </a:r>
        </a:p>
      </dgm:t>
    </dgm:pt>
    <dgm:pt modelId="{77CE556D-9104-4289-AEDB-710257884AF6}" type="parTrans" cxnId="{B3000902-F512-40D2-B807-F3FB7A3F7981}">
      <dgm:prSet/>
      <dgm:spPr/>
      <dgm:t>
        <a:bodyPr/>
        <a:lstStyle/>
        <a:p>
          <a:endParaRPr lang="en-US"/>
        </a:p>
      </dgm:t>
    </dgm:pt>
    <dgm:pt modelId="{754D234B-C3AB-4638-B72B-8DEC4CD2E42F}" type="sibTrans" cxnId="{B3000902-F512-40D2-B807-F3FB7A3F7981}">
      <dgm:prSet/>
      <dgm:spPr/>
      <dgm:t>
        <a:bodyPr/>
        <a:lstStyle/>
        <a:p>
          <a:endParaRPr lang="en-US"/>
        </a:p>
      </dgm:t>
    </dgm:pt>
    <dgm:pt modelId="{28711C47-BA07-402D-9441-D654D50D9D52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0" i="0"/>
            <a:t>Avoid caffeine after 2 p.m.</a:t>
          </a:r>
          <a:endParaRPr lang="en-US"/>
        </a:p>
      </dgm:t>
    </dgm:pt>
    <dgm:pt modelId="{AE55D8CA-7B5C-49A1-BD0C-F02CC45E0842}" type="parTrans" cxnId="{E7B719AA-ED84-4651-A003-31F979A4B369}">
      <dgm:prSet/>
      <dgm:spPr/>
      <dgm:t>
        <a:bodyPr/>
        <a:lstStyle/>
        <a:p>
          <a:endParaRPr lang="en-US"/>
        </a:p>
      </dgm:t>
    </dgm:pt>
    <dgm:pt modelId="{B2B0BFC2-5A27-46AC-AD86-D2843635B8B5}" type="sibTrans" cxnId="{E7B719AA-ED84-4651-A003-31F979A4B369}">
      <dgm:prSet/>
      <dgm:spPr/>
      <dgm:t>
        <a:bodyPr/>
        <a:lstStyle/>
        <a:p>
          <a:endParaRPr lang="en-US"/>
        </a:p>
      </dgm:t>
    </dgm:pt>
    <dgm:pt modelId="{00C5B04E-7931-4A7D-BA62-EC921C4478E1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Avoid alcohol intake</a:t>
          </a:r>
        </a:p>
      </dgm:t>
    </dgm:pt>
    <dgm:pt modelId="{F4B69B76-F497-443E-86BC-44E23740C2DA}" type="parTrans" cxnId="{5D2C5227-A9B8-4C7D-B662-AE60393A13F4}">
      <dgm:prSet/>
      <dgm:spPr/>
      <dgm:t>
        <a:bodyPr/>
        <a:lstStyle/>
        <a:p>
          <a:endParaRPr lang="en-US"/>
        </a:p>
      </dgm:t>
    </dgm:pt>
    <dgm:pt modelId="{CFC38D44-4AB4-446E-9505-DCDFAA53D05E}" type="sibTrans" cxnId="{5D2C5227-A9B8-4C7D-B662-AE60393A13F4}">
      <dgm:prSet/>
      <dgm:spPr/>
      <dgm:t>
        <a:bodyPr/>
        <a:lstStyle/>
        <a:p>
          <a:endParaRPr lang="en-US"/>
        </a:p>
      </dgm:t>
    </dgm:pt>
    <dgm:pt modelId="{098B684A-376D-4D98-B698-CF7A251DEA03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0" i="0"/>
            <a:t>Avoid nicotine intake</a:t>
          </a:r>
          <a:endParaRPr lang="en-US"/>
        </a:p>
      </dgm:t>
    </dgm:pt>
    <dgm:pt modelId="{23DCADEA-0F07-4720-BCF1-DAF078F5D6AE}" type="parTrans" cxnId="{C3834D4F-1096-40F3-82AB-A08FB00C8E6E}">
      <dgm:prSet/>
      <dgm:spPr/>
      <dgm:t>
        <a:bodyPr/>
        <a:lstStyle/>
        <a:p>
          <a:endParaRPr lang="en-US"/>
        </a:p>
      </dgm:t>
    </dgm:pt>
    <dgm:pt modelId="{02511B18-C686-4629-B0FB-432C4B20011C}" type="sibTrans" cxnId="{C3834D4F-1096-40F3-82AB-A08FB00C8E6E}">
      <dgm:prSet/>
      <dgm:spPr/>
      <dgm:t>
        <a:bodyPr/>
        <a:lstStyle/>
        <a:p>
          <a:endParaRPr lang="en-US"/>
        </a:p>
      </dgm:t>
    </dgm:pt>
    <dgm:pt modelId="{0F72E4FE-BC31-4D08-8DF7-108DD5084E50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PRACTICE meditation, yoga, or Tai Chi</a:t>
          </a:r>
        </a:p>
      </dgm:t>
    </dgm:pt>
    <dgm:pt modelId="{94E9308A-C502-49B8-AFFF-CE372443EB23}" type="parTrans" cxnId="{663748DF-313C-48D7-8279-56C40C5D0FCF}">
      <dgm:prSet/>
      <dgm:spPr/>
      <dgm:t>
        <a:bodyPr/>
        <a:lstStyle/>
        <a:p>
          <a:endParaRPr lang="en-US"/>
        </a:p>
      </dgm:t>
    </dgm:pt>
    <dgm:pt modelId="{36BA1317-F7F9-412A-A68A-81884BB27013}" type="sibTrans" cxnId="{663748DF-313C-48D7-8279-56C40C5D0FCF}">
      <dgm:prSet/>
      <dgm:spPr/>
      <dgm:t>
        <a:bodyPr/>
        <a:lstStyle/>
        <a:p>
          <a:endParaRPr lang="en-US"/>
        </a:p>
      </dgm:t>
    </dgm:pt>
    <dgm:pt modelId="{335C779F-04A7-400E-805C-BE0185821D43}" type="pres">
      <dgm:prSet presAssocID="{B135414B-AE58-42F6-9EE1-217610D8D3A7}" presName="root" presStyleCnt="0">
        <dgm:presLayoutVars>
          <dgm:dir/>
          <dgm:resizeHandles val="exact"/>
        </dgm:presLayoutVars>
      </dgm:prSet>
      <dgm:spPr/>
    </dgm:pt>
    <dgm:pt modelId="{DCFCEE5B-4B93-43B0-8ACF-B3D15A8B3FA8}" type="pres">
      <dgm:prSet presAssocID="{42F0304E-408E-4F01-8EBF-DDFB62C67D5A}" presName="compNode" presStyleCnt="0"/>
      <dgm:spPr/>
    </dgm:pt>
    <dgm:pt modelId="{A6002125-9B90-41A2-B406-02E8A309E3ED}" type="pres">
      <dgm:prSet presAssocID="{42F0304E-408E-4F01-8EBF-DDFB62C67D5A}" presName="iconBgRect" presStyleLbl="bgShp" presStyleIdx="0" presStyleCnt="8"/>
      <dgm:spPr/>
    </dgm:pt>
    <dgm:pt modelId="{3B4F6AC7-AECC-4136-960E-62931C455ECA}" type="pres">
      <dgm:prSet presAssocID="{42F0304E-408E-4F01-8EBF-DDFB62C67D5A}" presName="iconRect" presStyleLbl="node1" presStyleIdx="0" presStyleCnt="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inger"/>
        </a:ext>
      </dgm:extLst>
    </dgm:pt>
    <dgm:pt modelId="{21C66C31-3B18-4503-8CC8-A1C695539087}" type="pres">
      <dgm:prSet presAssocID="{42F0304E-408E-4F01-8EBF-DDFB62C67D5A}" presName="spaceRect" presStyleCnt="0"/>
      <dgm:spPr/>
    </dgm:pt>
    <dgm:pt modelId="{ED7B8ABA-4A46-47FC-8846-2511F7EB112C}" type="pres">
      <dgm:prSet presAssocID="{42F0304E-408E-4F01-8EBF-DDFB62C67D5A}" presName="textRect" presStyleLbl="revTx" presStyleIdx="0" presStyleCnt="8">
        <dgm:presLayoutVars>
          <dgm:chMax val="1"/>
          <dgm:chPref val="1"/>
        </dgm:presLayoutVars>
      </dgm:prSet>
      <dgm:spPr/>
    </dgm:pt>
    <dgm:pt modelId="{26B44939-A348-4F88-ABF2-3047C4143872}" type="pres">
      <dgm:prSet presAssocID="{FF800C6F-41D3-4C24-8D21-F39BFD702E34}" presName="sibTrans" presStyleCnt="0"/>
      <dgm:spPr/>
    </dgm:pt>
    <dgm:pt modelId="{5B33D246-6490-4B68-A81F-B59A7BD58CDF}" type="pres">
      <dgm:prSet presAssocID="{F4687EBD-5E6C-4D35-A69D-09BFFD31BC3C}" presName="compNode" presStyleCnt="0"/>
      <dgm:spPr/>
    </dgm:pt>
    <dgm:pt modelId="{26683A4C-C106-4022-BD5A-555B271B21D7}" type="pres">
      <dgm:prSet presAssocID="{F4687EBD-5E6C-4D35-A69D-09BFFD31BC3C}" presName="iconBgRect" presStyleLbl="bgShp" presStyleIdx="1" presStyleCnt="8"/>
      <dgm:spPr/>
    </dgm:pt>
    <dgm:pt modelId="{349C23E1-C756-4FFE-AABE-AC68715DC2CE}" type="pres">
      <dgm:prSet presAssocID="{F4687EBD-5E6C-4D35-A69D-09BFFD31BC3C}" presName="iconRect" presStyleLbl="node1" presStyleIdx="1" presStyleCnt="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ed"/>
        </a:ext>
      </dgm:extLst>
    </dgm:pt>
    <dgm:pt modelId="{9F848B9C-C120-42D6-92E9-203348EAEDE6}" type="pres">
      <dgm:prSet presAssocID="{F4687EBD-5E6C-4D35-A69D-09BFFD31BC3C}" presName="spaceRect" presStyleCnt="0"/>
      <dgm:spPr/>
    </dgm:pt>
    <dgm:pt modelId="{C050AE69-8799-4182-BA09-1D3EC454F232}" type="pres">
      <dgm:prSet presAssocID="{F4687EBD-5E6C-4D35-A69D-09BFFD31BC3C}" presName="textRect" presStyleLbl="revTx" presStyleIdx="1" presStyleCnt="8">
        <dgm:presLayoutVars>
          <dgm:chMax val="1"/>
          <dgm:chPref val="1"/>
        </dgm:presLayoutVars>
      </dgm:prSet>
      <dgm:spPr/>
    </dgm:pt>
    <dgm:pt modelId="{E7C2712E-00CB-413E-BD19-B462F2EF2AAD}" type="pres">
      <dgm:prSet presAssocID="{2EE4EE8E-EC5A-4709-B2BE-71F3991148E2}" presName="sibTrans" presStyleCnt="0"/>
      <dgm:spPr/>
    </dgm:pt>
    <dgm:pt modelId="{9EAE54E0-7E38-474C-AE62-E073C82F759E}" type="pres">
      <dgm:prSet presAssocID="{CC0085BD-0B4F-46E6-BD04-8EE1D904BDA6}" presName="compNode" presStyleCnt="0"/>
      <dgm:spPr/>
    </dgm:pt>
    <dgm:pt modelId="{1C1792B1-8D41-4D9C-9CF9-E151A1F2580E}" type="pres">
      <dgm:prSet presAssocID="{CC0085BD-0B4F-46E6-BD04-8EE1D904BDA6}" presName="iconBgRect" presStyleLbl="bgShp" presStyleIdx="2" presStyleCnt="8"/>
      <dgm:spPr/>
    </dgm:pt>
    <dgm:pt modelId="{8CF2DC09-902A-4035-B2EF-CCCE8E80DB5E}" type="pres">
      <dgm:prSet presAssocID="{CC0085BD-0B4F-46E6-BD04-8EE1D904BDA6}" presName="iconRect" presStyleLbl="node1" presStyleIdx="2" presStyleCnt="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larm Clock"/>
        </a:ext>
      </dgm:extLst>
    </dgm:pt>
    <dgm:pt modelId="{8B19619E-B6B7-469E-A39B-CA3B4B3DAAFC}" type="pres">
      <dgm:prSet presAssocID="{CC0085BD-0B4F-46E6-BD04-8EE1D904BDA6}" presName="spaceRect" presStyleCnt="0"/>
      <dgm:spPr/>
    </dgm:pt>
    <dgm:pt modelId="{195D7B9E-8E0B-4AB3-BACA-7F6B981B8E62}" type="pres">
      <dgm:prSet presAssocID="{CC0085BD-0B4F-46E6-BD04-8EE1D904BDA6}" presName="textRect" presStyleLbl="revTx" presStyleIdx="2" presStyleCnt="8">
        <dgm:presLayoutVars>
          <dgm:chMax val="1"/>
          <dgm:chPref val="1"/>
        </dgm:presLayoutVars>
      </dgm:prSet>
      <dgm:spPr/>
    </dgm:pt>
    <dgm:pt modelId="{A97CCFA2-E77A-45F3-8A14-8CE7128C8D00}" type="pres">
      <dgm:prSet presAssocID="{A98899E3-39C7-4901-9E42-4C0840FF7C97}" presName="sibTrans" presStyleCnt="0"/>
      <dgm:spPr/>
    </dgm:pt>
    <dgm:pt modelId="{8F1799E8-BDEB-490D-8ACB-E07E1D1B1B69}" type="pres">
      <dgm:prSet presAssocID="{3CA1A648-4074-4A93-BA0C-FDF5DE5F9882}" presName="compNode" presStyleCnt="0"/>
      <dgm:spPr/>
    </dgm:pt>
    <dgm:pt modelId="{638DA077-B9AC-4032-B7C7-11FD04FE574D}" type="pres">
      <dgm:prSet presAssocID="{3CA1A648-4074-4A93-BA0C-FDF5DE5F9882}" presName="iconBgRect" presStyleLbl="bgShp" presStyleIdx="3" presStyleCnt="8"/>
      <dgm:spPr/>
    </dgm:pt>
    <dgm:pt modelId="{BF5E94EA-9E9B-4C50-BBEB-286FABE790AC}" type="pres">
      <dgm:prSet presAssocID="{3CA1A648-4074-4A93-BA0C-FDF5DE5F9882}" presName="iconRect" presStyleLbl="node1" presStyleIdx="3" presStyleCnt="8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un"/>
        </a:ext>
      </dgm:extLst>
    </dgm:pt>
    <dgm:pt modelId="{036FF002-0D34-46DA-A511-063B61B6C6C1}" type="pres">
      <dgm:prSet presAssocID="{3CA1A648-4074-4A93-BA0C-FDF5DE5F9882}" presName="spaceRect" presStyleCnt="0"/>
      <dgm:spPr/>
    </dgm:pt>
    <dgm:pt modelId="{E8C7EB37-A100-4763-B73E-9747E54F8D55}" type="pres">
      <dgm:prSet presAssocID="{3CA1A648-4074-4A93-BA0C-FDF5DE5F9882}" presName="textRect" presStyleLbl="revTx" presStyleIdx="3" presStyleCnt="8">
        <dgm:presLayoutVars>
          <dgm:chMax val="1"/>
          <dgm:chPref val="1"/>
        </dgm:presLayoutVars>
      </dgm:prSet>
      <dgm:spPr/>
    </dgm:pt>
    <dgm:pt modelId="{30B34B47-57F0-42C7-9002-877CFE9E7DCD}" type="pres">
      <dgm:prSet presAssocID="{754D234B-C3AB-4638-B72B-8DEC4CD2E42F}" presName="sibTrans" presStyleCnt="0"/>
      <dgm:spPr/>
    </dgm:pt>
    <dgm:pt modelId="{2B993862-83D5-4A46-9D57-A137F55F20E2}" type="pres">
      <dgm:prSet presAssocID="{28711C47-BA07-402D-9441-D654D50D9D52}" presName="compNode" presStyleCnt="0"/>
      <dgm:spPr/>
    </dgm:pt>
    <dgm:pt modelId="{BBBB722B-759A-49A2-9644-CFE5B0D7538B}" type="pres">
      <dgm:prSet presAssocID="{28711C47-BA07-402D-9441-D654D50D9D52}" presName="iconBgRect" presStyleLbl="bgShp" presStyleIdx="4" presStyleCnt="8"/>
      <dgm:spPr/>
    </dgm:pt>
    <dgm:pt modelId="{AEB91221-19A8-46F6-AC7F-59D0A990026D}" type="pres">
      <dgm:prSet presAssocID="{28711C47-BA07-402D-9441-D654D50D9D52}" presName="iconRect" presStyleLbl="node1" presStyleIdx="4" presStyleCnt="8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ffee"/>
        </a:ext>
      </dgm:extLst>
    </dgm:pt>
    <dgm:pt modelId="{EE238C46-D9FC-4962-942F-2D4B3513FB56}" type="pres">
      <dgm:prSet presAssocID="{28711C47-BA07-402D-9441-D654D50D9D52}" presName="spaceRect" presStyleCnt="0"/>
      <dgm:spPr/>
    </dgm:pt>
    <dgm:pt modelId="{086201F4-A9D0-4902-877A-31877563AD48}" type="pres">
      <dgm:prSet presAssocID="{28711C47-BA07-402D-9441-D654D50D9D52}" presName="textRect" presStyleLbl="revTx" presStyleIdx="4" presStyleCnt="8">
        <dgm:presLayoutVars>
          <dgm:chMax val="1"/>
          <dgm:chPref val="1"/>
        </dgm:presLayoutVars>
      </dgm:prSet>
      <dgm:spPr/>
    </dgm:pt>
    <dgm:pt modelId="{0236FF4F-0AC0-4DB0-9512-FD859A577919}" type="pres">
      <dgm:prSet presAssocID="{B2B0BFC2-5A27-46AC-AD86-D2843635B8B5}" presName="sibTrans" presStyleCnt="0"/>
      <dgm:spPr/>
    </dgm:pt>
    <dgm:pt modelId="{D29A1253-2AB1-4969-A5D0-9DC459C48736}" type="pres">
      <dgm:prSet presAssocID="{00C5B04E-7931-4A7D-BA62-EC921C4478E1}" presName="compNode" presStyleCnt="0"/>
      <dgm:spPr/>
    </dgm:pt>
    <dgm:pt modelId="{D7A760C5-2149-4EE8-B211-10D9573D50E0}" type="pres">
      <dgm:prSet presAssocID="{00C5B04E-7931-4A7D-BA62-EC921C4478E1}" presName="iconBgRect" presStyleLbl="bgShp" presStyleIdx="5" presStyleCnt="8"/>
      <dgm:spPr/>
    </dgm:pt>
    <dgm:pt modelId="{074642B1-D394-4544-BD8B-C1CB4D9DD67A}" type="pres">
      <dgm:prSet presAssocID="{00C5B04E-7931-4A7D-BA62-EC921C4478E1}" presName="iconRect" presStyleLbl="node1" presStyleIdx="5" presStyleCnt="8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ine"/>
        </a:ext>
      </dgm:extLst>
    </dgm:pt>
    <dgm:pt modelId="{1EBF233D-AA67-4224-8C48-BF2B12E97200}" type="pres">
      <dgm:prSet presAssocID="{00C5B04E-7931-4A7D-BA62-EC921C4478E1}" presName="spaceRect" presStyleCnt="0"/>
      <dgm:spPr/>
    </dgm:pt>
    <dgm:pt modelId="{8AA0A329-C9DF-44C2-B73F-146BAC72FDA4}" type="pres">
      <dgm:prSet presAssocID="{00C5B04E-7931-4A7D-BA62-EC921C4478E1}" presName="textRect" presStyleLbl="revTx" presStyleIdx="5" presStyleCnt="8">
        <dgm:presLayoutVars>
          <dgm:chMax val="1"/>
          <dgm:chPref val="1"/>
        </dgm:presLayoutVars>
      </dgm:prSet>
      <dgm:spPr/>
    </dgm:pt>
    <dgm:pt modelId="{C94999F0-A920-4182-BF51-FE253F9940FD}" type="pres">
      <dgm:prSet presAssocID="{CFC38D44-4AB4-446E-9505-DCDFAA53D05E}" presName="sibTrans" presStyleCnt="0"/>
      <dgm:spPr/>
    </dgm:pt>
    <dgm:pt modelId="{2FCC98A1-9034-4C1E-A7C3-9D03AC67B170}" type="pres">
      <dgm:prSet presAssocID="{098B684A-376D-4D98-B698-CF7A251DEA03}" presName="compNode" presStyleCnt="0"/>
      <dgm:spPr/>
    </dgm:pt>
    <dgm:pt modelId="{EEBAFD7C-B6E6-4493-8F9C-F803DD2A74C6}" type="pres">
      <dgm:prSet presAssocID="{098B684A-376D-4D98-B698-CF7A251DEA03}" presName="iconBgRect" presStyleLbl="bgShp" presStyleIdx="6" presStyleCnt="8"/>
      <dgm:spPr/>
    </dgm:pt>
    <dgm:pt modelId="{ECDA2D0E-F2A3-4EB3-A886-7F5145DF083B}" type="pres">
      <dgm:prSet presAssocID="{098B684A-376D-4D98-B698-CF7A251DEA03}" presName="iconRect" presStyleLbl="node1" presStyleIdx="6" presStyleCnt="8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moking"/>
        </a:ext>
      </dgm:extLst>
    </dgm:pt>
    <dgm:pt modelId="{B71C52CE-B9B9-4E41-AD8A-870F9FCFC3F1}" type="pres">
      <dgm:prSet presAssocID="{098B684A-376D-4D98-B698-CF7A251DEA03}" presName="spaceRect" presStyleCnt="0"/>
      <dgm:spPr/>
    </dgm:pt>
    <dgm:pt modelId="{AF501A3A-F703-4DD9-89FF-6AE015348582}" type="pres">
      <dgm:prSet presAssocID="{098B684A-376D-4D98-B698-CF7A251DEA03}" presName="textRect" presStyleLbl="revTx" presStyleIdx="6" presStyleCnt="8">
        <dgm:presLayoutVars>
          <dgm:chMax val="1"/>
          <dgm:chPref val="1"/>
        </dgm:presLayoutVars>
      </dgm:prSet>
      <dgm:spPr/>
    </dgm:pt>
    <dgm:pt modelId="{5C9AB8C4-F49C-40DD-AB25-F0300094841C}" type="pres">
      <dgm:prSet presAssocID="{02511B18-C686-4629-B0FB-432C4B20011C}" presName="sibTrans" presStyleCnt="0"/>
      <dgm:spPr/>
    </dgm:pt>
    <dgm:pt modelId="{2D8C2F5E-6058-4226-8371-51BDE2A3F199}" type="pres">
      <dgm:prSet presAssocID="{0F72E4FE-BC31-4D08-8DF7-108DD5084E50}" presName="compNode" presStyleCnt="0"/>
      <dgm:spPr/>
    </dgm:pt>
    <dgm:pt modelId="{5F969498-305C-42C1-816A-A65E23660FD6}" type="pres">
      <dgm:prSet presAssocID="{0F72E4FE-BC31-4D08-8DF7-108DD5084E50}" presName="iconBgRect" presStyleLbl="bgShp" presStyleIdx="7" presStyleCnt="8"/>
      <dgm:spPr/>
    </dgm:pt>
    <dgm:pt modelId="{BBF8FD1D-D07C-4131-815E-D429186582FE}" type="pres">
      <dgm:prSet presAssocID="{0F72E4FE-BC31-4D08-8DF7-108DD5084E50}" presName="iconRect" presStyleLbl="node1" presStyleIdx="7" presStyleCnt="8"/>
      <dgm:spPr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D83E601F-2A85-4824-A0F2-B0A8C3ED2481}" type="pres">
      <dgm:prSet presAssocID="{0F72E4FE-BC31-4D08-8DF7-108DD5084E50}" presName="spaceRect" presStyleCnt="0"/>
      <dgm:spPr/>
    </dgm:pt>
    <dgm:pt modelId="{0665F4F6-C08F-4E65-A6D2-736BAE78AD26}" type="pres">
      <dgm:prSet presAssocID="{0F72E4FE-BC31-4D08-8DF7-108DD5084E50}" presName="textRect" presStyleLbl="revTx" presStyleIdx="7" presStyleCnt="8">
        <dgm:presLayoutVars>
          <dgm:chMax val="1"/>
          <dgm:chPref val="1"/>
        </dgm:presLayoutVars>
      </dgm:prSet>
      <dgm:spPr/>
    </dgm:pt>
  </dgm:ptLst>
  <dgm:cxnLst>
    <dgm:cxn modelId="{B3000902-F512-40D2-B807-F3FB7A3F7981}" srcId="{B135414B-AE58-42F6-9EE1-217610D8D3A7}" destId="{3CA1A648-4074-4A93-BA0C-FDF5DE5F9882}" srcOrd="3" destOrd="0" parTransId="{77CE556D-9104-4289-AEDB-710257884AF6}" sibTransId="{754D234B-C3AB-4638-B72B-8DEC4CD2E42F}"/>
    <dgm:cxn modelId="{6C3F8502-93A1-468B-937F-CC558EEBA6FE}" type="presOf" srcId="{3CA1A648-4074-4A93-BA0C-FDF5DE5F9882}" destId="{E8C7EB37-A100-4763-B73E-9747E54F8D55}" srcOrd="0" destOrd="0" presId="urn:microsoft.com/office/officeart/2018/5/layout/IconCircleLabelList"/>
    <dgm:cxn modelId="{52E78B11-876D-49F3-915B-74EDB26B4BAE}" srcId="{B135414B-AE58-42F6-9EE1-217610D8D3A7}" destId="{42F0304E-408E-4F01-8EBF-DDFB62C67D5A}" srcOrd="0" destOrd="0" parTransId="{158AC413-9D13-4680-B842-F16C6359CF60}" sibTransId="{FF800C6F-41D3-4C24-8D21-F39BFD702E34}"/>
    <dgm:cxn modelId="{5D2C5227-A9B8-4C7D-B662-AE60393A13F4}" srcId="{B135414B-AE58-42F6-9EE1-217610D8D3A7}" destId="{00C5B04E-7931-4A7D-BA62-EC921C4478E1}" srcOrd="5" destOrd="0" parTransId="{F4B69B76-F497-443E-86BC-44E23740C2DA}" sibTransId="{CFC38D44-4AB4-446E-9505-DCDFAA53D05E}"/>
    <dgm:cxn modelId="{64CFC364-534E-4D89-9914-3BD90FD6B753}" type="presOf" srcId="{F4687EBD-5E6C-4D35-A69D-09BFFD31BC3C}" destId="{C050AE69-8799-4182-BA09-1D3EC454F232}" srcOrd="0" destOrd="0" presId="urn:microsoft.com/office/officeart/2018/5/layout/IconCircleLabelList"/>
    <dgm:cxn modelId="{C3834D4F-1096-40F3-82AB-A08FB00C8E6E}" srcId="{B135414B-AE58-42F6-9EE1-217610D8D3A7}" destId="{098B684A-376D-4D98-B698-CF7A251DEA03}" srcOrd="6" destOrd="0" parTransId="{23DCADEA-0F07-4720-BCF1-DAF078F5D6AE}" sibTransId="{02511B18-C686-4629-B0FB-432C4B20011C}"/>
    <dgm:cxn modelId="{ADAADF53-40B5-44B5-AC6E-0C835AF10892}" type="presOf" srcId="{00C5B04E-7931-4A7D-BA62-EC921C4478E1}" destId="{8AA0A329-C9DF-44C2-B73F-146BAC72FDA4}" srcOrd="0" destOrd="0" presId="urn:microsoft.com/office/officeart/2018/5/layout/IconCircleLabelList"/>
    <dgm:cxn modelId="{BF541186-AD56-47E5-8A05-3184EEBCD15F}" srcId="{B135414B-AE58-42F6-9EE1-217610D8D3A7}" destId="{F4687EBD-5E6C-4D35-A69D-09BFFD31BC3C}" srcOrd="1" destOrd="0" parTransId="{A7D70309-CF3F-4CDD-A4DB-BC81006FFBAE}" sibTransId="{2EE4EE8E-EC5A-4709-B2BE-71F3991148E2}"/>
    <dgm:cxn modelId="{F09468A1-50F4-4A74-A418-3A9CBD655C6B}" srcId="{B135414B-AE58-42F6-9EE1-217610D8D3A7}" destId="{CC0085BD-0B4F-46E6-BD04-8EE1D904BDA6}" srcOrd="2" destOrd="0" parTransId="{89E7D42B-E956-4A10-9826-47A738681ADD}" sibTransId="{A98899E3-39C7-4901-9E42-4C0840FF7C97}"/>
    <dgm:cxn modelId="{E7B719AA-ED84-4651-A003-31F979A4B369}" srcId="{B135414B-AE58-42F6-9EE1-217610D8D3A7}" destId="{28711C47-BA07-402D-9441-D654D50D9D52}" srcOrd="4" destOrd="0" parTransId="{AE55D8CA-7B5C-49A1-BD0C-F02CC45E0842}" sibTransId="{B2B0BFC2-5A27-46AC-AD86-D2843635B8B5}"/>
    <dgm:cxn modelId="{BEA1A6B1-D91E-47B5-BC26-C42302A12945}" type="presOf" srcId="{42F0304E-408E-4F01-8EBF-DDFB62C67D5A}" destId="{ED7B8ABA-4A46-47FC-8846-2511F7EB112C}" srcOrd="0" destOrd="0" presId="urn:microsoft.com/office/officeart/2018/5/layout/IconCircleLabelList"/>
    <dgm:cxn modelId="{AD652AB5-939E-4F6F-850B-3AE40220D5E4}" type="presOf" srcId="{CC0085BD-0B4F-46E6-BD04-8EE1D904BDA6}" destId="{195D7B9E-8E0B-4AB3-BACA-7F6B981B8E62}" srcOrd="0" destOrd="0" presId="urn:microsoft.com/office/officeart/2018/5/layout/IconCircleLabelList"/>
    <dgm:cxn modelId="{E43644BD-DB06-4E00-86D7-0EEBC1A240BC}" type="presOf" srcId="{B135414B-AE58-42F6-9EE1-217610D8D3A7}" destId="{335C779F-04A7-400E-805C-BE0185821D43}" srcOrd="0" destOrd="0" presId="urn:microsoft.com/office/officeart/2018/5/layout/IconCircleLabelList"/>
    <dgm:cxn modelId="{A1CB7DC1-33E2-4756-AAFC-3AF3F261AC5C}" type="presOf" srcId="{28711C47-BA07-402D-9441-D654D50D9D52}" destId="{086201F4-A9D0-4902-877A-31877563AD48}" srcOrd="0" destOrd="0" presId="urn:microsoft.com/office/officeart/2018/5/layout/IconCircleLabelList"/>
    <dgm:cxn modelId="{663748DF-313C-48D7-8279-56C40C5D0FCF}" srcId="{B135414B-AE58-42F6-9EE1-217610D8D3A7}" destId="{0F72E4FE-BC31-4D08-8DF7-108DD5084E50}" srcOrd="7" destOrd="0" parTransId="{94E9308A-C502-49B8-AFFF-CE372443EB23}" sibTransId="{36BA1317-F7F9-412A-A68A-81884BB27013}"/>
    <dgm:cxn modelId="{04CC8AF3-2728-445F-ABCF-A7A4CE223876}" type="presOf" srcId="{098B684A-376D-4D98-B698-CF7A251DEA03}" destId="{AF501A3A-F703-4DD9-89FF-6AE015348582}" srcOrd="0" destOrd="0" presId="urn:microsoft.com/office/officeart/2018/5/layout/IconCircleLabelList"/>
    <dgm:cxn modelId="{A5A880F9-52B7-4C94-B726-0C97E4AF8F17}" type="presOf" srcId="{0F72E4FE-BC31-4D08-8DF7-108DD5084E50}" destId="{0665F4F6-C08F-4E65-A6D2-736BAE78AD26}" srcOrd="0" destOrd="0" presId="urn:microsoft.com/office/officeart/2018/5/layout/IconCircleLabelList"/>
    <dgm:cxn modelId="{0D08A985-4495-4D8A-9C11-F577CDD520A4}" type="presParOf" srcId="{335C779F-04A7-400E-805C-BE0185821D43}" destId="{DCFCEE5B-4B93-43B0-8ACF-B3D15A8B3FA8}" srcOrd="0" destOrd="0" presId="urn:microsoft.com/office/officeart/2018/5/layout/IconCircleLabelList"/>
    <dgm:cxn modelId="{C95E2111-4D87-4BC2-83FB-6CD5F7DE5EEC}" type="presParOf" srcId="{DCFCEE5B-4B93-43B0-8ACF-B3D15A8B3FA8}" destId="{A6002125-9B90-41A2-B406-02E8A309E3ED}" srcOrd="0" destOrd="0" presId="urn:microsoft.com/office/officeart/2018/5/layout/IconCircleLabelList"/>
    <dgm:cxn modelId="{171F62C7-C51E-45EB-9BA1-D4A1E86F0D9E}" type="presParOf" srcId="{DCFCEE5B-4B93-43B0-8ACF-B3D15A8B3FA8}" destId="{3B4F6AC7-AECC-4136-960E-62931C455ECA}" srcOrd="1" destOrd="0" presId="urn:microsoft.com/office/officeart/2018/5/layout/IconCircleLabelList"/>
    <dgm:cxn modelId="{59C2C1FC-5DC8-4CDF-A4FB-DF3A875EB1AD}" type="presParOf" srcId="{DCFCEE5B-4B93-43B0-8ACF-B3D15A8B3FA8}" destId="{21C66C31-3B18-4503-8CC8-A1C695539087}" srcOrd="2" destOrd="0" presId="urn:microsoft.com/office/officeart/2018/5/layout/IconCircleLabelList"/>
    <dgm:cxn modelId="{08E059B5-A581-407F-A100-E28670DF63DA}" type="presParOf" srcId="{DCFCEE5B-4B93-43B0-8ACF-B3D15A8B3FA8}" destId="{ED7B8ABA-4A46-47FC-8846-2511F7EB112C}" srcOrd="3" destOrd="0" presId="urn:microsoft.com/office/officeart/2018/5/layout/IconCircleLabelList"/>
    <dgm:cxn modelId="{4E8E1D05-F251-43F6-85F3-69B620FDAA24}" type="presParOf" srcId="{335C779F-04A7-400E-805C-BE0185821D43}" destId="{26B44939-A348-4F88-ABF2-3047C4143872}" srcOrd="1" destOrd="0" presId="urn:microsoft.com/office/officeart/2018/5/layout/IconCircleLabelList"/>
    <dgm:cxn modelId="{4D1914FB-C54E-41FB-86C0-92B6873B12B7}" type="presParOf" srcId="{335C779F-04A7-400E-805C-BE0185821D43}" destId="{5B33D246-6490-4B68-A81F-B59A7BD58CDF}" srcOrd="2" destOrd="0" presId="urn:microsoft.com/office/officeart/2018/5/layout/IconCircleLabelList"/>
    <dgm:cxn modelId="{2A4B49DF-5D03-4E3F-8704-377030529333}" type="presParOf" srcId="{5B33D246-6490-4B68-A81F-B59A7BD58CDF}" destId="{26683A4C-C106-4022-BD5A-555B271B21D7}" srcOrd="0" destOrd="0" presId="urn:microsoft.com/office/officeart/2018/5/layout/IconCircleLabelList"/>
    <dgm:cxn modelId="{D556AA82-107B-4C63-B070-452903D2DAF4}" type="presParOf" srcId="{5B33D246-6490-4B68-A81F-B59A7BD58CDF}" destId="{349C23E1-C756-4FFE-AABE-AC68715DC2CE}" srcOrd="1" destOrd="0" presId="urn:microsoft.com/office/officeart/2018/5/layout/IconCircleLabelList"/>
    <dgm:cxn modelId="{2CF69173-B12C-42D6-9AD1-F3A0BF0BEA3A}" type="presParOf" srcId="{5B33D246-6490-4B68-A81F-B59A7BD58CDF}" destId="{9F848B9C-C120-42D6-92E9-203348EAEDE6}" srcOrd="2" destOrd="0" presId="urn:microsoft.com/office/officeart/2018/5/layout/IconCircleLabelList"/>
    <dgm:cxn modelId="{AFA38AC6-1098-4D83-838B-375480D6CE76}" type="presParOf" srcId="{5B33D246-6490-4B68-A81F-B59A7BD58CDF}" destId="{C050AE69-8799-4182-BA09-1D3EC454F232}" srcOrd="3" destOrd="0" presId="urn:microsoft.com/office/officeart/2018/5/layout/IconCircleLabelList"/>
    <dgm:cxn modelId="{2B92C37B-78E1-4655-8E1A-61B3AFCE0127}" type="presParOf" srcId="{335C779F-04A7-400E-805C-BE0185821D43}" destId="{E7C2712E-00CB-413E-BD19-B462F2EF2AAD}" srcOrd="3" destOrd="0" presId="urn:microsoft.com/office/officeart/2018/5/layout/IconCircleLabelList"/>
    <dgm:cxn modelId="{2B131A3F-31E8-4A9E-8F6F-2C6FE5199792}" type="presParOf" srcId="{335C779F-04A7-400E-805C-BE0185821D43}" destId="{9EAE54E0-7E38-474C-AE62-E073C82F759E}" srcOrd="4" destOrd="0" presId="urn:microsoft.com/office/officeart/2018/5/layout/IconCircleLabelList"/>
    <dgm:cxn modelId="{14478474-271F-4E76-AF76-40323A9AAF33}" type="presParOf" srcId="{9EAE54E0-7E38-474C-AE62-E073C82F759E}" destId="{1C1792B1-8D41-4D9C-9CF9-E151A1F2580E}" srcOrd="0" destOrd="0" presId="urn:microsoft.com/office/officeart/2018/5/layout/IconCircleLabelList"/>
    <dgm:cxn modelId="{6A7A65F8-92FE-45D0-95C2-68AA89B76BB7}" type="presParOf" srcId="{9EAE54E0-7E38-474C-AE62-E073C82F759E}" destId="{8CF2DC09-902A-4035-B2EF-CCCE8E80DB5E}" srcOrd="1" destOrd="0" presId="urn:microsoft.com/office/officeart/2018/5/layout/IconCircleLabelList"/>
    <dgm:cxn modelId="{F7644ED0-16A1-471F-BE86-A0BF4BB40F7A}" type="presParOf" srcId="{9EAE54E0-7E38-474C-AE62-E073C82F759E}" destId="{8B19619E-B6B7-469E-A39B-CA3B4B3DAAFC}" srcOrd="2" destOrd="0" presId="urn:microsoft.com/office/officeart/2018/5/layout/IconCircleLabelList"/>
    <dgm:cxn modelId="{5F4533F5-1723-4F21-99AD-401961A3DE49}" type="presParOf" srcId="{9EAE54E0-7E38-474C-AE62-E073C82F759E}" destId="{195D7B9E-8E0B-4AB3-BACA-7F6B981B8E62}" srcOrd="3" destOrd="0" presId="urn:microsoft.com/office/officeart/2018/5/layout/IconCircleLabelList"/>
    <dgm:cxn modelId="{DA5B5BE3-990E-48F7-88C4-70290BF0E808}" type="presParOf" srcId="{335C779F-04A7-400E-805C-BE0185821D43}" destId="{A97CCFA2-E77A-45F3-8A14-8CE7128C8D00}" srcOrd="5" destOrd="0" presId="urn:microsoft.com/office/officeart/2018/5/layout/IconCircleLabelList"/>
    <dgm:cxn modelId="{CB6F1F67-E0B1-4A0A-9C46-31F43485BA13}" type="presParOf" srcId="{335C779F-04A7-400E-805C-BE0185821D43}" destId="{8F1799E8-BDEB-490D-8ACB-E07E1D1B1B69}" srcOrd="6" destOrd="0" presId="urn:microsoft.com/office/officeart/2018/5/layout/IconCircleLabelList"/>
    <dgm:cxn modelId="{3E069EA3-8B58-4933-93F0-AE7799949272}" type="presParOf" srcId="{8F1799E8-BDEB-490D-8ACB-E07E1D1B1B69}" destId="{638DA077-B9AC-4032-B7C7-11FD04FE574D}" srcOrd="0" destOrd="0" presId="urn:microsoft.com/office/officeart/2018/5/layout/IconCircleLabelList"/>
    <dgm:cxn modelId="{33FFF10F-B249-495D-804D-9B8B482A8330}" type="presParOf" srcId="{8F1799E8-BDEB-490D-8ACB-E07E1D1B1B69}" destId="{BF5E94EA-9E9B-4C50-BBEB-286FABE790AC}" srcOrd="1" destOrd="0" presId="urn:microsoft.com/office/officeart/2018/5/layout/IconCircleLabelList"/>
    <dgm:cxn modelId="{E861E42B-C711-4900-8497-24CAA7FDF374}" type="presParOf" srcId="{8F1799E8-BDEB-490D-8ACB-E07E1D1B1B69}" destId="{036FF002-0D34-46DA-A511-063B61B6C6C1}" srcOrd="2" destOrd="0" presId="urn:microsoft.com/office/officeart/2018/5/layout/IconCircleLabelList"/>
    <dgm:cxn modelId="{489E00C2-0C8F-4646-9247-CF79A809149E}" type="presParOf" srcId="{8F1799E8-BDEB-490D-8ACB-E07E1D1B1B69}" destId="{E8C7EB37-A100-4763-B73E-9747E54F8D55}" srcOrd="3" destOrd="0" presId="urn:microsoft.com/office/officeart/2018/5/layout/IconCircleLabelList"/>
    <dgm:cxn modelId="{64F69CD4-E0B8-4A8B-9D84-985E00608DCF}" type="presParOf" srcId="{335C779F-04A7-400E-805C-BE0185821D43}" destId="{30B34B47-57F0-42C7-9002-877CFE9E7DCD}" srcOrd="7" destOrd="0" presId="urn:microsoft.com/office/officeart/2018/5/layout/IconCircleLabelList"/>
    <dgm:cxn modelId="{9F04AAC5-7926-4D05-8D58-AF76D12A7559}" type="presParOf" srcId="{335C779F-04A7-400E-805C-BE0185821D43}" destId="{2B993862-83D5-4A46-9D57-A137F55F20E2}" srcOrd="8" destOrd="0" presId="urn:microsoft.com/office/officeart/2018/5/layout/IconCircleLabelList"/>
    <dgm:cxn modelId="{DF325D09-5AE4-4F69-A055-6739541FCF02}" type="presParOf" srcId="{2B993862-83D5-4A46-9D57-A137F55F20E2}" destId="{BBBB722B-759A-49A2-9644-CFE5B0D7538B}" srcOrd="0" destOrd="0" presId="urn:microsoft.com/office/officeart/2018/5/layout/IconCircleLabelList"/>
    <dgm:cxn modelId="{647725E0-F4FC-424A-BFC9-9C25EC7756B8}" type="presParOf" srcId="{2B993862-83D5-4A46-9D57-A137F55F20E2}" destId="{AEB91221-19A8-46F6-AC7F-59D0A990026D}" srcOrd="1" destOrd="0" presId="urn:microsoft.com/office/officeart/2018/5/layout/IconCircleLabelList"/>
    <dgm:cxn modelId="{8B8FD793-CB24-4879-8557-41A64375A73F}" type="presParOf" srcId="{2B993862-83D5-4A46-9D57-A137F55F20E2}" destId="{EE238C46-D9FC-4962-942F-2D4B3513FB56}" srcOrd="2" destOrd="0" presId="urn:microsoft.com/office/officeart/2018/5/layout/IconCircleLabelList"/>
    <dgm:cxn modelId="{D74B5DBD-E8C6-4DE1-85A1-6B8838F25687}" type="presParOf" srcId="{2B993862-83D5-4A46-9D57-A137F55F20E2}" destId="{086201F4-A9D0-4902-877A-31877563AD48}" srcOrd="3" destOrd="0" presId="urn:microsoft.com/office/officeart/2018/5/layout/IconCircleLabelList"/>
    <dgm:cxn modelId="{6C3E8721-C7AA-4363-B2EE-A365F3F23BBC}" type="presParOf" srcId="{335C779F-04A7-400E-805C-BE0185821D43}" destId="{0236FF4F-0AC0-4DB0-9512-FD859A577919}" srcOrd="9" destOrd="0" presId="urn:microsoft.com/office/officeart/2018/5/layout/IconCircleLabelList"/>
    <dgm:cxn modelId="{3CFFFE9B-A98E-4717-A790-4736A891652F}" type="presParOf" srcId="{335C779F-04A7-400E-805C-BE0185821D43}" destId="{D29A1253-2AB1-4969-A5D0-9DC459C48736}" srcOrd="10" destOrd="0" presId="urn:microsoft.com/office/officeart/2018/5/layout/IconCircleLabelList"/>
    <dgm:cxn modelId="{CC0534DD-9014-4CD7-A723-32DD23D4941F}" type="presParOf" srcId="{D29A1253-2AB1-4969-A5D0-9DC459C48736}" destId="{D7A760C5-2149-4EE8-B211-10D9573D50E0}" srcOrd="0" destOrd="0" presId="urn:microsoft.com/office/officeart/2018/5/layout/IconCircleLabelList"/>
    <dgm:cxn modelId="{5019BE56-9848-499F-A054-10074AFE3113}" type="presParOf" srcId="{D29A1253-2AB1-4969-A5D0-9DC459C48736}" destId="{074642B1-D394-4544-BD8B-C1CB4D9DD67A}" srcOrd="1" destOrd="0" presId="urn:microsoft.com/office/officeart/2018/5/layout/IconCircleLabelList"/>
    <dgm:cxn modelId="{3414AB4F-BC67-434D-9599-C9AB58499085}" type="presParOf" srcId="{D29A1253-2AB1-4969-A5D0-9DC459C48736}" destId="{1EBF233D-AA67-4224-8C48-BF2B12E97200}" srcOrd="2" destOrd="0" presId="urn:microsoft.com/office/officeart/2018/5/layout/IconCircleLabelList"/>
    <dgm:cxn modelId="{482B4D95-1857-486F-A36C-78D923072197}" type="presParOf" srcId="{D29A1253-2AB1-4969-A5D0-9DC459C48736}" destId="{8AA0A329-C9DF-44C2-B73F-146BAC72FDA4}" srcOrd="3" destOrd="0" presId="urn:microsoft.com/office/officeart/2018/5/layout/IconCircleLabelList"/>
    <dgm:cxn modelId="{9FD6FB0E-40B8-48C6-A594-6AF84B0BD56D}" type="presParOf" srcId="{335C779F-04A7-400E-805C-BE0185821D43}" destId="{C94999F0-A920-4182-BF51-FE253F9940FD}" srcOrd="11" destOrd="0" presId="urn:microsoft.com/office/officeart/2018/5/layout/IconCircleLabelList"/>
    <dgm:cxn modelId="{1564D3EB-0FDC-4E97-990C-2A25AECC75C5}" type="presParOf" srcId="{335C779F-04A7-400E-805C-BE0185821D43}" destId="{2FCC98A1-9034-4C1E-A7C3-9D03AC67B170}" srcOrd="12" destOrd="0" presId="urn:microsoft.com/office/officeart/2018/5/layout/IconCircleLabelList"/>
    <dgm:cxn modelId="{155C33CC-079C-4B36-B1C5-CDD248CDA511}" type="presParOf" srcId="{2FCC98A1-9034-4C1E-A7C3-9D03AC67B170}" destId="{EEBAFD7C-B6E6-4493-8F9C-F803DD2A74C6}" srcOrd="0" destOrd="0" presId="urn:microsoft.com/office/officeart/2018/5/layout/IconCircleLabelList"/>
    <dgm:cxn modelId="{F16B3641-AE72-474F-8A05-EF3BED2263A7}" type="presParOf" srcId="{2FCC98A1-9034-4C1E-A7C3-9D03AC67B170}" destId="{ECDA2D0E-F2A3-4EB3-A886-7F5145DF083B}" srcOrd="1" destOrd="0" presId="urn:microsoft.com/office/officeart/2018/5/layout/IconCircleLabelList"/>
    <dgm:cxn modelId="{A08E1B4D-4037-43F8-A480-CC0B184CB30A}" type="presParOf" srcId="{2FCC98A1-9034-4C1E-A7C3-9D03AC67B170}" destId="{B71C52CE-B9B9-4E41-AD8A-870F9FCFC3F1}" srcOrd="2" destOrd="0" presId="urn:microsoft.com/office/officeart/2018/5/layout/IconCircleLabelList"/>
    <dgm:cxn modelId="{654D4898-769E-4121-A86B-77758C6364DF}" type="presParOf" srcId="{2FCC98A1-9034-4C1E-A7C3-9D03AC67B170}" destId="{AF501A3A-F703-4DD9-89FF-6AE015348582}" srcOrd="3" destOrd="0" presId="urn:microsoft.com/office/officeart/2018/5/layout/IconCircleLabelList"/>
    <dgm:cxn modelId="{7B61007D-F305-44FF-937F-5FE33FF7AF02}" type="presParOf" srcId="{335C779F-04A7-400E-805C-BE0185821D43}" destId="{5C9AB8C4-F49C-40DD-AB25-F0300094841C}" srcOrd="13" destOrd="0" presId="urn:microsoft.com/office/officeart/2018/5/layout/IconCircleLabelList"/>
    <dgm:cxn modelId="{E3760E76-ABF0-4E41-B9C0-44975BC7DDEF}" type="presParOf" srcId="{335C779F-04A7-400E-805C-BE0185821D43}" destId="{2D8C2F5E-6058-4226-8371-51BDE2A3F199}" srcOrd="14" destOrd="0" presId="urn:microsoft.com/office/officeart/2018/5/layout/IconCircleLabelList"/>
    <dgm:cxn modelId="{4AD6F8D3-B345-493E-A4A1-4750A0775ECC}" type="presParOf" srcId="{2D8C2F5E-6058-4226-8371-51BDE2A3F199}" destId="{5F969498-305C-42C1-816A-A65E23660FD6}" srcOrd="0" destOrd="0" presId="urn:microsoft.com/office/officeart/2018/5/layout/IconCircleLabelList"/>
    <dgm:cxn modelId="{BEF2A0F7-AE9E-4F23-BD47-C31D4865D4CE}" type="presParOf" srcId="{2D8C2F5E-6058-4226-8371-51BDE2A3F199}" destId="{BBF8FD1D-D07C-4131-815E-D429186582FE}" srcOrd="1" destOrd="0" presId="urn:microsoft.com/office/officeart/2018/5/layout/IconCircleLabelList"/>
    <dgm:cxn modelId="{02230BAF-E5AC-4D2C-B9C3-E5D7CFFBC5C6}" type="presParOf" srcId="{2D8C2F5E-6058-4226-8371-51BDE2A3F199}" destId="{D83E601F-2A85-4824-A0F2-B0A8C3ED2481}" srcOrd="2" destOrd="0" presId="urn:microsoft.com/office/officeart/2018/5/layout/IconCircleLabelList"/>
    <dgm:cxn modelId="{D6886E8F-2C9A-4257-9883-D5544ACC6BA7}" type="presParOf" srcId="{2D8C2F5E-6058-4226-8371-51BDE2A3F199}" destId="{0665F4F6-C08F-4E65-A6D2-736BAE78AD26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432F8D5-5145-44CD-BA13-0B21931819C5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03AAF3AD-9C06-4D41-BEEB-05C1C07D927A}">
      <dgm:prSet/>
      <dgm:spPr/>
      <dgm:t>
        <a:bodyPr/>
        <a:lstStyle/>
        <a:p>
          <a:r>
            <a:rPr lang="en-US" b="0" i="0"/>
            <a:t>Gold-standard treatment for insomnia</a:t>
          </a:r>
          <a:endParaRPr lang="en-US"/>
        </a:p>
      </dgm:t>
    </dgm:pt>
    <dgm:pt modelId="{CCC6EE69-3AAD-4938-B5E8-96262812ECA9}" type="parTrans" cxnId="{DC3DBA43-BED5-49BE-8286-AF1BB322C147}">
      <dgm:prSet/>
      <dgm:spPr/>
      <dgm:t>
        <a:bodyPr/>
        <a:lstStyle/>
        <a:p>
          <a:endParaRPr lang="en-US"/>
        </a:p>
      </dgm:t>
    </dgm:pt>
    <dgm:pt modelId="{BF13F735-EDFF-4CA1-BFA9-9CD802A52E7C}" type="sibTrans" cxnId="{DC3DBA43-BED5-49BE-8286-AF1BB322C147}">
      <dgm:prSet/>
      <dgm:spPr/>
      <dgm:t>
        <a:bodyPr/>
        <a:lstStyle/>
        <a:p>
          <a:endParaRPr lang="en-US"/>
        </a:p>
      </dgm:t>
    </dgm:pt>
    <dgm:pt modelId="{FD0C09B4-1642-4803-8022-DCC915745CA8}">
      <dgm:prSet/>
      <dgm:spPr/>
      <dgm:t>
        <a:bodyPr/>
        <a:lstStyle/>
        <a:p>
          <a:r>
            <a:rPr lang="en-US"/>
            <a:t>Focuses on restructuring thoughts and behaviors that contribute to insomnia</a:t>
          </a:r>
        </a:p>
      </dgm:t>
    </dgm:pt>
    <dgm:pt modelId="{36F539EE-7B6F-46EF-842E-60CDF077D277}" type="parTrans" cxnId="{9A9406D7-E6A7-4758-94BC-C5DA70EA2E00}">
      <dgm:prSet/>
      <dgm:spPr/>
      <dgm:t>
        <a:bodyPr/>
        <a:lstStyle/>
        <a:p>
          <a:endParaRPr lang="en-US"/>
        </a:p>
      </dgm:t>
    </dgm:pt>
    <dgm:pt modelId="{A8D307DE-8E0F-4E51-8335-A034D35E991C}" type="sibTrans" cxnId="{9A9406D7-E6A7-4758-94BC-C5DA70EA2E00}">
      <dgm:prSet/>
      <dgm:spPr/>
      <dgm:t>
        <a:bodyPr/>
        <a:lstStyle/>
        <a:p>
          <a:endParaRPr lang="en-US"/>
        </a:p>
      </dgm:t>
    </dgm:pt>
    <dgm:pt modelId="{2387FFF8-542D-4C7A-BC0D-9F93BAE88AC2}">
      <dgm:prSet/>
      <dgm:spPr/>
      <dgm:t>
        <a:bodyPr/>
        <a:lstStyle/>
        <a:p>
          <a:r>
            <a:rPr lang="en-US" b="0" i="0"/>
            <a:t>Effective for acute and chronic insomnia</a:t>
          </a:r>
          <a:endParaRPr lang="en-US"/>
        </a:p>
      </dgm:t>
    </dgm:pt>
    <dgm:pt modelId="{736C4389-780C-4416-9AC0-D047213F955C}" type="parTrans" cxnId="{A9B5D2CE-7E71-43E9-BC7D-90B1B87406A7}">
      <dgm:prSet/>
      <dgm:spPr/>
      <dgm:t>
        <a:bodyPr/>
        <a:lstStyle/>
        <a:p>
          <a:endParaRPr lang="en-US"/>
        </a:p>
      </dgm:t>
    </dgm:pt>
    <dgm:pt modelId="{FD0CB596-259F-4C5D-B9BB-BBEFFC7AA884}" type="sibTrans" cxnId="{A9B5D2CE-7E71-43E9-BC7D-90B1B87406A7}">
      <dgm:prSet/>
      <dgm:spPr/>
      <dgm:t>
        <a:bodyPr/>
        <a:lstStyle/>
        <a:p>
          <a:endParaRPr lang="en-US"/>
        </a:p>
      </dgm:t>
    </dgm:pt>
    <dgm:pt modelId="{8CB709BD-539A-4792-835E-DD7EE90FE312}">
      <dgm:prSet/>
      <dgm:spPr/>
      <dgm:t>
        <a:bodyPr/>
        <a:lstStyle/>
        <a:p>
          <a:r>
            <a:rPr lang="en-US"/>
            <a:t>Can be self-guided (websites, apps, online coaches) or completed by a behavioral health specialist (in-person or virtually)</a:t>
          </a:r>
        </a:p>
      </dgm:t>
    </dgm:pt>
    <dgm:pt modelId="{C2F4B14E-4F13-4E77-A37A-0E70D1235B8F}" type="parTrans" cxnId="{307FCC11-3662-4BC4-B6C7-483DE7C6BE23}">
      <dgm:prSet/>
      <dgm:spPr/>
      <dgm:t>
        <a:bodyPr/>
        <a:lstStyle/>
        <a:p>
          <a:endParaRPr lang="en-US"/>
        </a:p>
      </dgm:t>
    </dgm:pt>
    <dgm:pt modelId="{AD57671F-5265-4F38-AB7A-0DD85694E44B}" type="sibTrans" cxnId="{307FCC11-3662-4BC4-B6C7-483DE7C6BE23}">
      <dgm:prSet/>
      <dgm:spPr/>
      <dgm:t>
        <a:bodyPr/>
        <a:lstStyle/>
        <a:p>
          <a:endParaRPr lang="en-US"/>
        </a:p>
      </dgm:t>
    </dgm:pt>
    <dgm:pt modelId="{BF0C538C-5309-4D3F-AF77-A2FFD2A31497}" type="pres">
      <dgm:prSet presAssocID="{B432F8D5-5145-44CD-BA13-0B21931819C5}" presName="root" presStyleCnt="0">
        <dgm:presLayoutVars>
          <dgm:dir/>
          <dgm:resizeHandles val="exact"/>
        </dgm:presLayoutVars>
      </dgm:prSet>
      <dgm:spPr/>
    </dgm:pt>
    <dgm:pt modelId="{AE0BCF96-348C-4237-8192-6892C5ACF8B5}" type="pres">
      <dgm:prSet presAssocID="{B432F8D5-5145-44CD-BA13-0B21931819C5}" presName="container" presStyleCnt="0">
        <dgm:presLayoutVars>
          <dgm:dir/>
          <dgm:resizeHandles val="exact"/>
        </dgm:presLayoutVars>
      </dgm:prSet>
      <dgm:spPr/>
    </dgm:pt>
    <dgm:pt modelId="{7026C808-FC77-4A86-BE6A-1A487C26E272}" type="pres">
      <dgm:prSet presAssocID="{03AAF3AD-9C06-4D41-BEEB-05C1C07D927A}" presName="compNode" presStyleCnt="0"/>
      <dgm:spPr/>
    </dgm:pt>
    <dgm:pt modelId="{C115C908-33A8-4F81-A399-404D8C7F7D2B}" type="pres">
      <dgm:prSet presAssocID="{03AAF3AD-9C06-4D41-BEEB-05C1C07D927A}" presName="iconBgRect" presStyleLbl="bgShp" presStyleIdx="0" presStyleCnt="4"/>
      <dgm:spPr/>
    </dgm:pt>
    <dgm:pt modelId="{1DCEE2B1-2AEC-4C23-A503-100856108829}" type="pres">
      <dgm:prSet presAssocID="{03AAF3AD-9C06-4D41-BEEB-05C1C07D927A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ot of Gold"/>
        </a:ext>
      </dgm:extLst>
    </dgm:pt>
    <dgm:pt modelId="{A818BA57-A3C9-4AD2-91F9-663F094ECD55}" type="pres">
      <dgm:prSet presAssocID="{03AAF3AD-9C06-4D41-BEEB-05C1C07D927A}" presName="spaceRect" presStyleCnt="0"/>
      <dgm:spPr/>
    </dgm:pt>
    <dgm:pt modelId="{5E17FCA9-C509-4242-B7CF-488CBDA3BE7E}" type="pres">
      <dgm:prSet presAssocID="{03AAF3AD-9C06-4D41-BEEB-05C1C07D927A}" presName="textRect" presStyleLbl="revTx" presStyleIdx="0" presStyleCnt="4">
        <dgm:presLayoutVars>
          <dgm:chMax val="1"/>
          <dgm:chPref val="1"/>
        </dgm:presLayoutVars>
      </dgm:prSet>
      <dgm:spPr/>
    </dgm:pt>
    <dgm:pt modelId="{56724B27-38E7-42B6-89BC-5080821557AB}" type="pres">
      <dgm:prSet presAssocID="{BF13F735-EDFF-4CA1-BFA9-9CD802A52E7C}" presName="sibTrans" presStyleLbl="sibTrans2D1" presStyleIdx="0" presStyleCnt="0"/>
      <dgm:spPr/>
    </dgm:pt>
    <dgm:pt modelId="{D699285A-093A-4EB7-B810-08375D43FE1D}" type="pres">
      <dgm:prSet presAssocID="{FD0C09B4-1642-4803-8022-DCC915745CA8}" presName="compNode" presStyleCnt="0"/>
      <dgm:spPr/>
    </dgm:pt>
    <dgm:pt modelId="{986074FB-0319-4CFF-90A1-4BA134AA25A9}" type="pres">
      <dgm:prSet presAssocID="{FD0C09B4-1642-4803-8022-DCC915745CA8}" presName="iconBgRect" presStyleLbl="bgShp" presStyleIdx="1" presStyleCnt="4"/>
      <dgm:spPr/>
    </dgm:pt>
    <dgm:pt modelId="{732BF0DE-D924-4163-83B3-15E3D4C61E90}" type="pres">
      <dgm:prSet presAssocID="{FD0C09B4-1642-4803-8022-DCC915745CA8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5E8132CB-956E-4DA7-94A8-AF102B5423A3}" type="pres">
      <dgm:prSet presAssocID="{FD0C09B4-1642-4803-8022-DCC915745CA8}" presName="spaceRect" presStyleCnt="0"/>
      <dgm:spPr/>
    </dgm:pt>
    <dgm:pt modelId="{0BF5C21A-B551-44AD-9C55-43BF789BB6D7}" type="pres">
      <dgm:prSet presAssocID="{FD0C09B4-1642-4803-8022-DCC915745CA8}" presName="textRect" presStyleLbl="revTx" presStyleIdx="1" presStyleCnt="4">
        <dgm:presLayoutVars>
          <dgm:chMax val="1"/>
          <dgm:chPref val="1"/>
        </dgm:presLayoutVars>
      </dgm:prSet>
      <dgm:spPr/>
    </dgm:pt>
    <dgm:pt modelId="{480444A7-3D98-49F3-A7A1-879FBE6911ED}" type="pres">
      <dgm:prSet presAssocID="{A8D307DE-8E0F-4E51-8335-A034D35E991C}" presName="sibTrans" presStyleLbl="sibTrans2D1" presStyleIdx="0" presStyleCnt="0"/>
      <dgm:spPr/>
    </dgm:pt>
    <dgm:pt modelId="{B2442570-8222-4E8E-8200-A9562EF3C949}" type="pres">
      <dgm:prSet presAssocID="{2387FFF8-542D-4C7A-BC0D-9F93BAE88AC2}" presName="compNode" presStyleCnt="0"/>
      <dgm:spPr/>
    </dgm:pt>
    <dgm:pt modelId="{67707B77-3DF7-4514-B745-CC3D98FF8543}" type="pres">
      <dgm:prSet presAssocID="{2387FFF8-542D-4C7A-BC0D-9F93BAE88AC2}" presName="iconBgRect" presStyleLbl="bgShp" presStyleIdx="2" presStyleCnt="4"/>
      <dgm:spPr/>
    </dgm:pt>
    <dgm:pt modelId="{DCCC3FBF-85BF-4EE0-B4A3-88A205812919}" type="pres">
      <dgm:prSet presAssocID="{2387FFF8-542D-4C7A-BC0D-9F93BAE88AC2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leep"/>
        </a:ext>
      </dgm:extLst>
    </dgm:pt>
    <dgm:pt modelId="{BDCA8820-D607-4F86-95FD-E0E44BE2618F}" type="pres">
      <dgm:prSet presAssocID="{2387FFF8-542D-4C7A-BC0D-9F93BAE88AC2}" presName="spaceRect" presStyleCnt="0"/>
      <dgm:spPr/>
    </dgm:pt>
    <dgm:pt modelId="{8D3B0F3B-7DC5-4735-B8C8-39258E0E3628}" type="pres">
      <dgm:prSet presAssocID="{2387FFF8-542D-4C7A-BC0D-9F93BAE88AC2}" presName="textRect" presStyleLbl="revTx" presStyleIdx="2" presStyleCnt="4">
        <dgm:presLayoutVars>
          <dgm:chMax val="1"/>
          <dgm:chPref val="1"/>
        </dgm:presLayoutVars>
      </dgm:prSet>
      <dgm:spPr/>
    </dgm:pt>
    <dgm:pt modelId="{E0CAD635-0F5F-4426-A403-F98A1D0C3378}" type="pres">
      <dgm:prSet presAssocID="{FD0CB596-259F-4C5D-B9BB-BBEFFC7AA884}" presName="sibTrans" presStyleLbl="sibTrans2D1" presStyleIdx="0" presStyleCnt="0"/>
      <dgm:spPr/>
    </dgm:pt>
    <dgm:pt modelId="{6C68C1D5-0562-4F78-A51E-40E209D117CF}" type="pres">
      <dgm:prSet presAssocID="{8CB709BD-539A-4792-835E-DD7EE90FE312}" presName="compNode" presStyleCnt="0"/>
      <dgm:spPr/>
    </dgm:pt>
    <dgm:pt modelId="{DC6D20C7-D1B8-497C-9326-CC4881B98120}" type="pres">
      <dgm:prSet presAssocID="{8CB709BD-539A-4792-835E-DD7EE90FE312}" presName="iconBgRect" presStyleLbl="bgShp" presStyleIdx="3" presStyleCnt="4"/>
      <dgm:spPr/>
    </dgm:pt>
    <dgm:pt modelId="{1653CD99-345D-4132-ACE7-71E2F7A82A80}" type="pres">
      <dgm:prSet presAssocID="{8CB709BD-539A-4792-835E-DD7EE90FE312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tor"/>
        </a:ext>
      </dgm:extLst>
    </dgm:pt>
    <dgm:pt modelId="{6CBB1BCE-8702-4603-9008-E9FC6B66D318}" type="pres">
      <dgm:prSet presAssocID="{8CB709BD-539A-4792-835E-DD7EE90FE312}" presName="spaceRect" presStyleCnt="0"/>
      <dgm:spPr/>
    </dgm:pt>
    <dgm:pt modelId="{44E5A0E7-635B-45E1-AF96-C4B418B5B18A}" type="pres">
      <dgm:prSet presAssocID="{8CB709BD-539A-4792-835E-DD7EE90FE312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307FCC11-3662-4BC4-B6C7-483DE7C6BE23}" srcId="{B432F8D5-5145-44CD-BA13-0B21931819C5}" destId="{8CB709BD-539A-4792-835E-DD7EE90FE312}" srcOrd="3" destOrd="0" parTransId="{C2F4B14E-4F13-4E77-A37A-0E70D1235B8F}" sibTransId="{AD57671F-5265-4F38-AB7A-0DD85694E44B}"/>
    <dgm:cxn modelId="{DC3DBA43-BED5-49BE-8286-AF1BB322C147}" srcId="{B432F8D5-5145-44CD-BA13-0B21931819C5}" destId="{03AAF3AD-9C06-4D41-BEEB-05C1C07D927A}" srcOrd="0" destOrd="0" parTransId="{CCC6EE69-3AAD-4938-B5E8-96262812ECA9}" sibTransId="{BF13F735-EDFF-4CA1-BFA9-9CD802A52E7C}"/>
    <dgm:cxn modelId="{025DA466-A16E-4DAF-9097-E4DB786BCD91}" type="presOf" srcId="{A8D307DE-8E0F-4E51-8335-A034D35E991C}" destId="{480444A7-3D98-49F3-A7A1-879FBE6911ED}" srcOrd="0" destOrd="0" presId="urn:microsoft.com/office/officeart/2018/2/layout/IconCircleList"/>
    <dgm:cxn modelId="{C1DDBD6C-C643-459E-B090-8DE759C51421}" type="presOf" srcId="{FD0CB596-259F-4C5D-B9BB-BBEFFC7AA884}" destId="{E0CAD635-0F5F-4426-A403-F98A1D0C3378}" srcOrd="0" destOrd="0" presId="urn:microsoft.com/office/officeart/2018/2/layout/IconCircleList"/>
    <dgm:cxn modelId="{45AE5A59-5CA9-4D21-9680-9E7A5A85081F}" type="presOf" srcId="{2387FFF8-542D-4C7A-BC0D-9F93BAE88AC2}" destId="{8D3B0F3B-7DC5-4735-B8C8-39258E0E3628}" srcOrd="0" destOrd="0" presId="urn:microsoft.com/office/officeart/2018/2/layout/IconCircleList"/>
    <dgm:cxn modelId="{DFD7277E-CEAB-4489-B989-0D740D97880A}" type="presOf" srcId="{FD0C09B4-1642-4803-8022-DCC915745CA8}" destId="{0BF5C21A-B551-44AD-9C55-43BF789BB6D7}" srcOrd="0" destOrd="0" presId="urn:microsoft.com/office/officeart/2018/2/layout/IconCircleList"/>
    <dgm:cxn modelId="{8CDAC28B-2EE3-417C-A92F-74D21A9837CA}" type="presOf" srcId="{B432F8D5-5145-44CD-BA13-0B21931819C5}" destId="{BF0C538C-5309-4D3F-AF77-A2FFD2A31497}" srcOrd="0" destOrd="0" presId="urn:microsoft.com/office/officeart/2018/2/layout/IconCircleList"/>
    <dgm:cxn modelId="{72543A96-CFEF-4FE8-BB18-106BFBB59544}" type="presOf" srcId="{03AAF3AD-9C06-4D41-BEEB-05C1C07D927A}" destId="{5E17FCA9-C509-4242-B7CF-488CBDA3BE7E}" srcOrd="0" destOrd="0" presId="urn:microsoft.com/office/officeart/2018/2/layout/IconCircleList"/>
    <dgm:cxn modelId="{DF9A309C-077E-47C1-ADA9-3D7D3F040788}" type="presOf" srcId="{8CB709BD-539A-4792-835E-DD7EE90FE312}" destId="{44E5A0E7-635B-45E1-AF96-C4B418B5B18A}" srcOrd="0" destOrd="0" presId="urn:microsoft.com/office/officeart/2018/2/layout/IconCircleList"/>
    <dgm:cxn modelId="{A9B5D2CE-7E71-43E9-BC7D-90B1B87406A7}" srcId="{B432F8D5-5145-44CD-BA13-0B21931819C5}" destId="{2387FFF8-542D-4C7A-BC0D-9F93BAE88AC2}" srcOrd="2" destOrd="0" parTransId="{736C4389-780C-4416-9AC0-D047213F955C}" sibTransId="{FD0CB596-259F-4C5D-B9BB-BBEFFC7AA884}"/>
    <dgm:cxn modelId="{9A9406D7-E6A7-4758-94BC-C5DA70EA2E00}" srcId="{B432F8D5-5145-44CD-BA13-0B21931819C5}" destId="{FD0C09B4-1642-4803-8022-DCC915745CA8}" srcOrd="1" destOrd="0" parTransId="{36F539EE-7B6F-46EF-842E-60CDF077D277}" sibTransId="{A8D307DE-8E0F-4E51-8335-A034D35E991C}"/>
    <dgm:cxn modelId="{F1B582EC-6F10-45AD-B845-FEDA2B823197}" type="presOf" srcId="{BF13F735-EDFF-4CA1-BFA9-9CD802A52E7C}" destId="{56724B27-38E7-42B6-89BC-5080821557AB}" srcOrd="0" destOrd="0" presId="urn:microsoft.com/office/officeart/2018/2/layout/IconCircleList"/>
    <dgm:cxn modelId="{D7C308A4-47B6-4157-BCB1-F69B5017CD1E}" type="presParOf" srcId="{BF0C538C-5309-4D3F-AF77-A2FFD2A31497}" destId="{AE0BCF96-348C-4237-8192-6892C5ACF8B5}" srcOrd="0" destOrd="0" presId="urn:microsoft.com/office/officeart/2018/2/layout/IconCircleList"/>
    <dgm:cxn modelId="{6734CD1A-B0BB-4DCE-8E6F-9B4363D1886D}" type="presParOf" srcId="{AE0BCF96-348C-4237-8192-6892C5ACF8B5}" destId="{7026C808-FC77-4A86-BE6A-1A487C26E272}" srcOrd="0" destOrd="0" presId="urn:microsoft.com/office/officeart/2018/2/layout/IconCircleList"/>
    <dgm:cxn modelId="{73C04E5C-EC58-462C-AFEC-2BDED89BD5DC}" type="presParOf" srcId="{7026C808-FC77-4A86-BE6A-1A487C26E272}" destId="{C115C908-33A8-4F81-A399-404D8C7F7D2B}" srcOrd="0" destOrd="0" presId="urn:microsoft.com/office/officeart/2018/2/layout/IconCircleList"/>
    <dgm:cxn modelId="{70AE047B-0436-427C-9334-B350DD894946}" type="presParOf" srcId="{7026C808-FC77-4A86-BE6A-1A487C26E272}" destId="{1DCEE2B1-2AEC-4C23-A503-100856108829}" srcOrd="1" destOrd="0" presId="urn:microsoft.com/office/officeart/2018/2/layout/IconCircleList"/>
    <dgm:cxn modelId="{899A1025-024D-4506-B871-A0E1E6623C9C}" type="presParOf" srcId="{7026C808-FC77-4A86-BE6A-1A487C26E272}" destId="{A818BA57-A3C9-4AD2-91F9-663F094ECD55}" srcOrd="2" destOrd="0" presId="urn:microsoft.com/office/officeart/2018/2/layout/IconCircleList"/>
    <dgm:cxn modelId="{0B1657DE-7E75-4749-B97B-A48360F6FBBE}" type="presParOf" srcId="{7026C808-FC77-4A86-BE6A-1A487C26E272}" destId="{5E17FCA9-C509-4242-B7CF-488CBDA3BE7E}" srcOrd="3" destOrd="0" presId="urn:microsoft.com/office/officeart/2018/2/layout/IconCircleList"/>
    <dgm:cxn modelId="{2D856457-9980-4A00-B55B-16290855DEC8}" type="presParOf" srcId="{AE0BCF96-348C-4237-8192-6892C5ACF8B5}" destId="{56724B27-38E7-42B6-89BC-5080821557AB}" srcOrd="1" destOrd="0" presId="urn:microsoft.com/office/officeart/2018/2/layout/IconCircleList"/>
    <dgm:cxn modelId="{434E51AA-B004-4215-926D-967F89CAA84D}" type="presParOf" srcId="{AE0BCF96-348C-4237-8192-6892C5ACF8B5}" destId="{D699285A-093A-4EB7-B810-08375D43FE1D}" srcOrd="2" destOrd="0" presId="urn:microsoft.com/office/officeart/2018/2/layout/IconCircleList"/>
    <dgm:cxn modelId="{84621D2E-C358-4AA5-B82C-CA175FAE972B}" type="presParOf" srcId="{D699285A-093A-4EB7-B810-08375D43FE1D}" destId="{986074FB-0319-4CFF-90A1-4BA134AA25A9}" srcOrd="0" destOrd="0" presId="urn:microsoft.com/office/officeart/2018/2/layout/IconCircleList"/>
    <dgm:cxn modelId="{99F93351-9E4D-4C02-8729-22B137896AC9}" type="presParOf" srcId="{D699285A-093A-4EB7-B810-08375D43FE1D}" destId="{732BF0DE-D924-4163-83B3-15E3D4C61E90}" srcOrd="1" destOrd="0" presId="urn:microsoft.com/office/officeart/2018/2/layout/IconCircleList"/>
    <dgm:cxn modelId="{88AAD9CD-C0A0-405D-9007-13A0A0366408}" type="presParOf" srcId="{D699285A-093A-4EB7-B810-08375D43FE1D}" destId="{5E8132CB-956E-4DA7-94A8-AF102B5423A3}" srcOrd="2" destOrd="0" presId="urn:microsoft.com/office/officeart/2018/2/layout/IconCircleList"/>
    <dgm:cxn modelId="{968AEC60-6C79-4E56-9632-2FE7886187D3}" type="presParOf" srcId="{D699285A-093A-4EB7-B810-08375D43FE1D}" destId="{0BF5C21A-B551-44AD-9C55-43BF789BB6D7}" srcOrd="3" destOrd="0" presId="urn:microsoft.com/office/officeart/2018/2/layout/IconCircleList"/>
    <dgm:cxn modelId="{3D2D143F-18F7-49E2-935D-DB9DCF3F58B1}" type="presParOf" srcId="{AE0BCF96-348C-4237-8192-6892C5ACF8B5}" destId="{480444A7-3D98-49F3-A7A1-879FBE6911ED}" srcOrd="3" destOrd="0" presId="urn:microsoft.com/office/officeart/2018/2/layout/IconCircleList"/>
    <dgm:cxn modelId="{7799215F-4193-4487-B66D-E8E126104F62}" type="presParOf" srcId="{AE0BCF96-348C-4237-8192-6892C5ACF8B5}" destId="{B2442570-8222-4E8E-8200-A9562EF3C949}" srcOrd="4" destOrd="0" presId="urn:microsoft.com/office/officeart/2018/2/layout/IconCircleList"/>
    <dgm:cxn modelId="{808832D5-F60C-4DDE-81D4-A4AD7862F78C}" type="presParOf" srcId="{B2442570-8222-4E8E-8200-A9562EF3C949}" destId="{67707B77-3DF7-4514-B745-CC3D98FF8543}" srcOrd="0" destOrd="0" presId="urn:microsoft.com/office/officeart/2018/2/layout/IconCircleList"/>
    <dgm:cxn modelId="{9B401388-FB21-46E8-A6DF-79C8D349EA5F}" type="presParOf" srcId="{B2442570-8222-4E8E-8200-A9562EF3C949}" destId="{DCCC3FBF-85BF-4EE0-B4A3-88A205812919}" srcOrd="1" destOrd="0" presId="urn:microsoft.com/office/officeart/2018/2/layout/IconCircleList"/>
    <dgm:cxn modelId="{988C3D12-FF04-4419-9586-0B1627EFC491}" type="presParOf" srcId="{B2442570-8222-4E8E-8200-A9562EF3C949}" destId="{BDCA8820-D607-4F86-95FD-E0E44BE2618F}" srcOrd="2" destOrd="0" presId="urn:microsoft.com/office/officeart/2018/2/layout/IconCircleList"/>
    <dgm:cxn modelId="{87C52FF8-09D4-4659-9001-8C2E20AA1EBF}" type="presParOf" srcId="{B2442570-8222-4E8E-8200-A9562EF3C949}" destId="{8D3B0F3B-7DC5-4735-B8C8-39258E0E3628}" srcOrd="3" destOrd="0" presId="urn:microsoft.com/office/officeart/2018/2/layout/IconCircleList"/>
    <dgm:cxn modelId="{1E06D636-05C1-4CF9-899B-07681A3DD189}" type="presParOf" srcId="{AE0BCF96-348C-4237-8192-6892C5ACF8B5}" destId="{E0CAD635-0F5F-4426-A403-F98A1D0C3378}" srcOrd="5" destOrd="0" presId="urn:microsoft.com/office/officeart/2018/2/layout/IconCircleList"/>
    <dgm:cxn modelId="{006735B4-F985-490B-8995-AAC230B8D58C}" type="presParOf" srcId="{AE0BCF96-348C-4237-8192-6892C5ACF8B5}" destId="{6C68C1D5-0562-4F78-A51E-40E209D117CF}" srcOrd="6" destOrd="0" presId="urn:microsoft.com/office/officeart/2018/2/layout/IconCircleList"/>
    <dgm:cxn modelId="{EF59F024-D7B4-489D-A3F6-F366FBC58DAA}" type="presParOf" srcId="{6C68C1D5-0562-4F78-A51E-40E209D117CF}" destId="{DC6D20C7-D1B8-497C-9326-CC4881B98120}" srcOrd="0" destOrd="0" presId="urn:microsoft.com/office/officeart/2018/2/layout/IconCircleList"/>
    <dgm:cxn modelId="{B37F2218-2642-49B0-96A8-CFFFCE6C9644}" type="presParOf" srcId="{6C68C1D5-0562-4F78-A51E-40E209D117CF}" destId="{1653CD99-345D-4132-ACE7-71E2F7A82A80}" srcOrd="1" destOrd="0" presId="urn:microsoft.com/office/officeart/2018/2/layout/IconCircleList"/>
    <dgm:cxn modelId="{14B41844-5A5B-4021-ACE8-FA6BB7E458DC}" type="presParOf" srcId="{6C68C1D5-0562-4F78-A51E-40E209D117CF}" destId="{6CBB1BCE-8702-4603-9008-E9FC6B66D318}" srcOrd="2" destOrd="0" presId="urn:microsoft.com/office/officeart/2018/2/layout/IconCircleList"/>
    <dgm:cxn modelId="{59B2CBD5-52B3-4473-95AE-D26768C4B69D}" type="presParOf" srcId="{6C68C1D5-0562-4F78-A51E-40E209D117CF}" destId="{44E5A0E7-635B-45E1-AF96-C4B418B5B18A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002125-9B90-41A2-B406-02E8A309E3ED}">
      <dsp:nvSpPr>
        <dsp:cNvPr id="0" name=""/>
        <dsp:cNvSpPr/>
      </dsp:nvSpPr>
      <dsp:spPr>
        <a:xfrm>
          <a:off x="185935" y="439855"/>
          <a:ext cx="573662" cy="57366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4F6AC7-AECC-4136-960E-62931C455ECA}">
      <dsp:nvSpPr>
        <dsp:cNvPr id="0" name=""/>
        <dsp:cNvSpPr/>
      </dsp:nvSpPr>
      <dsp:spPr>
        <a:xfrm>
          <a:off x="308190" y="562111"/>
          <a:ext cx="329150" cy="32915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7B8ABA-4A46-47FC-8846-2511F7EB112C}">
      <dsp:nvSpPr>
        <dsp:cNvPr id="0" name=""/>
        <dsp:cNvSpPr/>
      </dsp:nvSpPr>
      <dsp:spPr>
        <a:xfrm>
          <a:off x="2551" y="1192199"/>
          <a:ext cx="940429" cy="3761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b="0" i="0" kern="1200"/>
            <a:t>Keep noise to a minimum</a:t>
          </a:r>
          <a:endParaRPr lang="en-US" sz="1100" kern="1200"/>
        </a:p>
      </dsp:txBody>
      <dsp:txXfrm>
        <a:off x="2551" y="1192199"/>
        <a:ext cx="940429" cy="376171"/>
      </dsp:txXfrm>
    </dsp:sp>
    <dsp:sp modelId="{26683A4C-C106-4022-BD5A-555B271B21D7}">
      <dsp:nvSpPr>
        <dsp:cNvPr id="0" name=""/>
        <dsp:cNvSpPr/>
      </dsp:nvSpPr>
      <dsp:spPr>
        <a:xfrm>
          <a:off x="1290940" y="439855"/>
          <a:ext cx="573662" cy="57366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9C23E1-C756-4FFE-AABE-AC68715DC2CE}">
      <dsp:nvSpPr>
        <dsp:cNvPr id="0" name=""/>
        <dsp:cNvSpPr/>
      </dsp:nvSpPr>
      <dsp:spPr>
        <a:xfrm>
          <a:off x="1413195" y="562111"/>
          <a:ext cx="329150" cy="32915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50AE69-8799-4182-BA09-1D3EC454F232}">
      <dsp:nvSpPr>
        <dsp:cNvPr id="0" name=""/>
        <dsp:cNvSpPr/>
      </dsp:nvSpPr>
      <dsp:spPr>
        <a:xfrm>
          <a:off x="1107556" y="1192199"/>
          <a:ext cx="940429" cy="3761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 dirty="0"/>
            <a:t>Lower bedroom temperatURE</a:t>
          </a:r>
        </a:p>
      </dsp:txBody>
      <dsp:txXfrm>
        <a:off x="1107556" y="1192199"/>
        <a:ext cx="940429" cy="376171"/>
      </dsp:txXfrm>
    </dsp:sp>
    <dsp:sp modelId="{1C1792B1-8D41-4D9C-9CF9-E151A1F2580E}">
      <dsp:nvSpPr>
        <dsp:cNvPr id="0" name=""/>
        <dsp:cNvSpPr/>
      </dsp:nvSpPr>
      <dsp:spPr>
        <a:xfrm>
          <a:off x="2395944" y="439855"/>
          <a:ext cx="573662" cy="57366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F2DC09-902A-4035-B2EF-CCCE8E80DB5E}">
      <dsp:nvSpPr>
        <dsp:cNvPr id="0" name=""/>
        <dsp:cNvSpPr/>
      </dsp:nvSpPr>
      <dsp:spPr>
        <a:xfrm>
          <a:off x="2518200" y="562111"/>
          <a:ext cx="329150" cy="32915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5D7B9E-8E0B-4AB3-BACA-7F6B981B8E62}">
      <dsp:nvSpPr>
        <dsp:cNvPr id="0" name=""/>
        <dsp:cNvSpPr/>
      </dsp:nvSpPr>
      <dsp:spPr>
        <a:xfrm>
          <a:off x="2212561" y="1192199"/>
          <a:ext cx="940429" cy="3761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b="0" i="0" kern="1200" dirty="0"/>
            <a:t>No electronic before bed</a:t>
          </a:r>
          <a:endParaRPr lang="en-US" sz="1100" kern="1200" dirty="0"/>
        </a:p>
      </dsp:txBody>
      <dsp:txXfrm>
        <a:off x="2212561" y="1192199"/>
        <a:ext cx="940429" cy="376171"/>
      </dsp:txXfrm>
    </dsp:sp>
    <dsp:sp modelId="{638DA077-B9AC-4032-B7C7-11FD04FE574D}">
      <dsp:nvSpPr>
        <dsp:cNvPr id="0" name=""/>
        <dsp:cNvSpPr/>
      </dsp:nvSpPr>
      <dsp:spPr>
        <a:xfrm>
          <a:off x="3500949" y="439855"/>
          <a:ext cx="573662" cy="57366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5E94EA-9E9B-4C50-BBEB-286FABE790AC}">
      <dsp:nvSpPr>
        <dsp:cNvPr id="0" name=""/>
        <dsp:cNvSpPr/>
      </dsp:nvSpPr>
      <dsp:spPr>
        <a:xfrm>
          <a:off x="3623205" y="562111"/>
          <a:ext cx="329150" cy="32915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C7EB37-A100-4763-B73E-9747E54F8D55}">
      <dsp:nvSpPr>
        <dsp:cNvPr id="0" name=""/>
        <dsp:cNvSpPr/>
      </dsp:nvSpPr>
      <dsp:spPr>
        <a:xfrm>
          <a:off x="3317565" y="1192199"/>
          <a:ext cx="940429" cy="3761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Exercise during the day</a:t>
          </a:r>
        </a:p>
      </dsp:txBody>
      <dsp:txXfrm>
        <a:off x="3317565" y="1192199"/>
        <a:ext cx="940429" cy="376171"/>
      </dsp:txXfrm>
    </dsp:sp>
    <dsp:sp modelId="{BBBB722B-759A-49A2-9644-CFE5B0D7538B}">
      <dsp:nvSpPr>
        <dsp:cNvPr id="0" name=""/>
        <dsp:cNvSpPr/>
      </dsp:nvSpPr>
      <dsp:spPr>
        <a:xfrm>
          <a:off x="185935" y="1803478"/>
          <a:ext cx="573662" cy="57366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B91221-19A8-46F6-AC7F-59D0A990026D}">
      <dsp:nvSpPr>
        <dsp:cNvPr id="0" name=""/>
        <dsp:cNvSpPr/>
      </dsp:nvSpPr>
      <dsp:spPr>
        <a:xfrm>
          <a:off x="308190" y="1925734"/>
          <a:ext cx="329150" cy="32915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6201F4-A9D0-4902-877A-31877563AD48}">
      <dsp:nvSpPr>
        <dsp:cNvPr id="0" name=""/>
        <dsp:cNvSpPr/>
      </dsp:nvSpPr>
      <dsp:spPr>
        <a:xfrm>
          <a:off x="2551" y="2555822"/>
          <a:ext cx="940429" cy="3761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b="0" i="0" kern="1200"/>
            <a:t>Avoid caffeine after 2 p.m.</a:t>
          </a:r>
          <a:endParaRPr lang="en-US" sz="1100" kern="1200"/>
        </a:p>
      </dsp:txBody>
      <dsp:txXfrm>
        <a:off x="2551" y="2555822"/>
        <a:ext cx="940429" cy="376171"/>
      </dsp:txXfrm>
    </dsp:sp>
    <dsp:sp modelId="{D7A760C5-2149-4EE8-B211-10D9573D50E0}">
      <dsp:nvSpPr>
        <dsp:cNvPr id="0" name=""/>
        <dsp:cNvSpPr/>
      </dsp:nvSpPr>
      <dsp:spPr>
        <a:xfrm>
          <a:off x="1290940" y="1803478"/>
          <a:ext cx="573662" cy="57366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4642B1-D394-4544-BD8B-C1CB4D9DD67A}">
      <dsp:nvSpPr>
        <dsp:cNvPr id="0" name=""/>
        <dsp:cNvSpPr/>
      </dsp:nvSpPr>
      <dsp:spPr>
        <a:xfrm>
          <a:off x="1413195" y="1925734"/>
          <a:ext cx="329150" cy="329150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A0A329-C9DF-44C2-B73F-146BAC72FDA4}">
      <dsp:nvSpPr>
        <dsp:cNvPr id="0" name=""/>
        <dsp:cNvSpPr/>
      </dsp:nvSpPr>
      <dsp:spPr>
        <a:xfrm>
          <a:off x="1107556" y="2555822"/>
          <a:ext cx="940429" cy="3761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Avoid alcohol intake</a:t>
          </a:r>
        </a:p>
      </dsp:txBody>
      <dsp:txXfrm>
        <a:off x="1107556" y="2555822"/>
        <a:ext cx="940429" cy="376171"/>
      </dsp:txXfrm>
    </dsp:sp>
    <dsp:sp modelId="{EEBAFD7C-B6E6-4493-8F9C-F803DD2A74C6}">
      <dsp:nvSpPr>
        <dsp:cNvPr id="0" name=""/>
        <dsp:cNvSpPr/>
      </dsp:nvSpPr>
      <dsp:spPr>
        <a:xfrm>
          <a:off x="2395944" y="1803478"/>
          <a:ext cx="573662" cy="57366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DA2D0E-F2A3-4EB3-A886-7F5145DF083B}">
      <dsp:nvSpPr>
        <dsp:cNvPr id="0" name=""/>
        <dsp:cNvSpPr/>
      </dsp:nvSpPr>
      <dsp:spPr>
        <a:xfrm>
          <a:off x="2518200" y="1925734"/>
          <a:ext cx="329150" cy="329150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501A3A-F703-4DD9-89FF-6AE015348582}">
      <dsp:nvSpPr>
        <dsp:cNvPr id="0" name=""/>
        <dsp:cNvSpPr/>
      </dsp:nvSpPr>
      <dsp:spPr>
        <a:xfrm>
          <a:off x="2212561" y="2555822"/>
          <a:ext cx="940429" cy="3761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b="0" i="0" kern="1200"/>
            <a:t>Avoid nicotine intake</a:t>
          </a:r>
          <a:endParaRPr lang="en-US" sz="1100" kern="1200"/>
        </a:p>
      </dsp:txBody>
      <dsp:txXfrm>
        <a:off x="2212561" y="2555822"/>
        <a:ext cx="940429" cy="376171"/>
      </dsp:txXfrm>
    </dsp:sp>
    <dsp:sp modelId="{5F969498-305C-42C1-816A-A65E23660FD6}">
      <dsp:nvSpPr>
        <dsp:cNvPr id="0" name=""/>
        <dsp:cNvSpPr/>
      </dsp:nvSpPr>
      <dsp:spPr>
        <a:xfrm>
          <a:off x="3500949" y="1803478"/>
          <a:ext cx="573662" cy="57366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F8FD1D-D07C-4131-815E-D429186582FE}">
      <dsp:nvSpPr>
        <dsp:cNvPr id="0" name=""/>
        <dsp:cNvSpPr/>
      </dsp:nvSpPr>
      <dsp:spPr>
        <a:xfrm>
          <a:off x="3623205" y="1925734"/>
          <a:ext cx="329150" cy="329150"/>
        </a:xfrm>
        <a:prstGeom prst="rect">
          <a:avLst/>
        </a:prstGeom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65F4F6-C08F-4E65-A6D2-736BAE78AD26}">
      <dsp:nvSpPr>
        <dsp:cNvPr id="0" name=""/>
        <dsp:cNvSpPr/>
      </dsp:nvSpPr>
      <dsp:spPr>
        <a:xfrm>
          <a:off x="3317565" y="2555822"/>
          <a:ext cx="940429" cy="3761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 dirty="0"/>
            <a:t>PRACTICE meditation, yoga, or Tai Chi</a:t>
          </a:r>
        </a:p>
      </dsp:txBody>
      <dsp:txXfrm>
        <a:off x="3317565" y="2555822"/>
        <a:ext cx="940429" cy="3761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15C908-33A8-4F81-A399-404D8C7F7D2B}">
      <dsp:nvSpPr>
        <dsp:cNvPr id="0" name=""/>
        <dsp:cNvSpPr/>
      </dsp:nvSpPr>
      <dsp:spPr>
        <a:xfrm>
          <a:off x="969" y="713205"/>
          <a:ext cx="595940" cy="59594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CEE2B1-2AEC-4C23-A503-100856108829}">
      <dsp:nvSpPr>
        <dsp:cNvPr id="0" name=""/>
        <dsp:cNvSpPr/>
      </dsp:nvSpPr>
      <dsp:spPr>
        <a:xfrm>
          <a:off x="126117" y="838352"/>
          <a:ext cx="345645" cy="34564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17FCA9-C509-4242-B7CF-488CBDA3BE7E}">
      <dsp:nvSpPr>
        <dsp:cNvPr id="0" name=""/>
        <dsp:cNvSpPr/>
      </dsp:nvSpPr>
      <dsp:spPr>
        <a:xfrm>
          <a:off x="724612" y="713205"/>
          <a:ext cx="1404717" cy="5959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i="0" kern="1200"/>
            <a:t>Gold-standard treatment for insomnia</a:t>
          </a:r>
          <a:endParaRPr lang="en-US" sz="1100" kern="1200"/>
        </a:p>
      </dsp:txBody>
      <dsp:txXfrm>
        <a:off x="724612" y="713205"/>
        <a:ext cx="1404717" cy="595940"/>
      </dsp:txXfrm>
    </dsp:sp>
    <dsp:sp modelId="{986074FB-0319-4CFF-90A1-4BA134AA25A9}">
      <dsp:nvSpPr>
        <dsp:cNvPr id="0" name=""/>
        <dsp:cNvSpPr/>
      </dsp:nvSpPr>
      <dsp:spPr>
        <a:xfrm>
          <a:off x="2374090" y="713205"/>
          <a:ext cx="595940" cy="59594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2BF0DE-D924-4163-83B3-15E3D4C61E90}">
      <dsp:nvSpPr>
        <dsp:cNvPr id="0" name=""/>
        <dsp:cNvSpPr/>
      </dsp:nvSpPr>
      <dsp:spPr>
        <a:xfrm>
          <a:off x="2499238" y="838352"/>
          <a:ext cx="345645" cy="34564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F5C21A-B551-44AD-9C55-43BF789BB6D7}">
      <dsp:nvSpPr>
        <dsp:cNvPr id="0" name=""/>
        <dsp:cNvSpPr/>
      </dsp:nvSpPr>
      <dsp:spPr>
        <a:xfrm>
          <a:off x="3097732" y="713205"/>
          <a:ext cx="1404717" cy="5959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Focuses on restructuring thoughts and behaviors that contribute to insomnia</a:t>
          </a:r>
        </a:p>
      </dsp:txBody>
      <dsp:txXfrm>
        <a:off x="3097732" y="713205"/>
        <a:ext cx="1404717" cy="595940"/>
      </dsp:txXfrm>
    </dsp:sp>
    <dsp:sp modelId="{67707B77-3DF7-4514-B745-CC3D98FF8543}">
      <dsp:nvSpPr>
        <dsp:cNvPr id="0" name=""/>
        <dsp:cNvSpPr/>
      </dsp:nvSpPr>
      <dsp:spPr>
        <a:xfrm>
          <a:off x="969" y="1835986"/>
          <a:ext cx="595940" cy="59594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CC3FBF-85BF-4EE0-B4A3-88A205812919}">
      <dsp:nvSpPr>
        <dsp:cNvPr id="0" name=""/>
        <dsp:cNvSpPr/>
      </dsp:nvSpPr>
      <dsp:spPr>
        <a:xfrm>
          <a:off x="126117" y="1961133"/>
          <a:ext cx="345645" cy="34564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3B0F3B-7DC5-4735-B8C8-39258E0E3628}">
      <dsp:nvSpPr>
        <dsp:cNvPr id="0" name=""/>
        <dsp:cNvSpPr/>
      </dsp:nvSpPr>
      <dsp:spPr>
        <a:xfrm>
          <a:off x="724612" y="1835986"/>
          <a:ext cx="1404717" cy="5959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i="0" kern="1200"/>
            <a:t>Effective for acute and chronic insomnia</a:t>
          </a:r>
          <a:endParaRPr lang="en-US" sz="1100" kern="1200"/>
        </a:p>
      </dsp:txBody>
      <dsp:txXfrm>
        <a:off x="724612" y="1835986"/>
        <a:ext cx="1404717" cy="595940"/>
      </dsp:txXfrm>
    </dsp:sp>
    <dsp:sp modelId="{DC6D20C7-D1B8-497C-9326-CC4881B98120}">
      <dsp:nvSpPr>
        <dsp:cNvPr id="0" name=""/>
        <dsp:cNvSpPr/>
      </dsp:nvSpPr>
      <dsp:spPr>
        <a:xfrm>
          <a:off x="2374090" y="1835986"/>
          <a:ext cx="595940" cy="59594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53CD99-345D-4132-ACE7-71E2F7A82A80}">
      <dsp:nvSpPr>
        <dsp:cNvPr id="0" name=""/>
        <dsp:cNvSpPr/>
      </dsp:nvSpPr>
      <dsp:spPr>
        <a:xfrm>
          <a:off x="2499238" y="1961133"/>
          <a:ext cx="345645" cy="34564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E5A0E7-635B-45E1-AF96-C4B418B5B18A}">
      <dsp:nvSpPr>
        <dsp:cNvPr id="0" name=""/>
        <dsp:cNvSpPr/>
      </dsp:nvSpPr>
      <dsp:spPr>
        <a:xfrm>
          <a:off x="3097732" y="1835986"/>
          <a:ext cx="1404717" cy="5959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Can be self-guided (websites, apps, online coaches) or completed by a behavioral health specialist (in-person or virtually)</a:t>
          </a:r>
        </a:p>
      </dsp:txBody>
      <dsp:txXfrm>
        <a:off x="3097732" y="1835986"/>
        <a:ext cx="1404717" cy="5959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CB588-63F9-B1A7-C0C0-E9D519CF54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26A677-4046-A368-65A9-FCE4B950A0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9533A1-BA72-5A92-0400-25A1ECD3F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D4706-1784-4A22-9A2D-2CD4092F3932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11EFC2-2D4E-4AB5-14F0-EE9F3D1E7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1BB85F-28E5-0DDB-AA09-16FDF9299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24B2-41E6-44C5-AD44-013C57EE7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728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AC4CE-725D-361C-26F4-A43CB2ADB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4D5DB3-FA3C-16C4-11F1-F70657596B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5722F9-71D2-4BDC-48BC-2B3019522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D4706-1784-4A22-9A2D-2CD4092F3932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6A24C5-5044-8BCB-2BB3-0D8C544E5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43BD7A-BB01-CE0B-012D-49895B803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24B2-41E6-44C5-AD44-013C57EE7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497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8AC102-30C0-E216-7E21-FC4DD1F9D2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42E6C3-3299-6C92-2CA1-F77960974A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8630AD-CAF4-34AE-C901-D834FDE0C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D4706-1784-4A22-9A2D-2CD4092F3932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0B6B70-F9D9-F804-19A0-3D7351C5D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5F9459-FCC5-1C44-762C-43382D622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24B2-41E6-44C5-AD44-013C57EE7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529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284FF-E28D-4887-029C-DB64AB2FD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0A2BEF-4BBC-2AB1-85F8-471FFD86C7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269B1A-9A66-88CE-F85E-6A80FBBBB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D4706-1784-4A22-9A2D-2CD4092F3932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C0B764-9600-4C54-DD95-13F061DF4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C88A7B-6734-E8BA-8379-2D02C56E8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24B2-41E6-44C5-AD44-013C57EE7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701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F1B10-8DBE-8EDE-E9A0-9FB134746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FBEB8A-176A-3DCC-B098-CCE6A84972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26FFD7-8D16-1C4C-413C-87DD51692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D4706-1784-4A22-9A2D-2CD4092F3932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5C4E11-6202-888F-175C-65C6A1E5B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C2C18C-AFE8-CF28-E123-F40642DBB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24B2-41E6-44C5-AD44-013C57EE7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027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76883-CC56-ACE2-E8E3-93336E674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F4F8F9-FA2F-929A-FF7D-2DDA130198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590727-5062-4BB6-04CC-F9EA997173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1E5299-16B4-2778-8B94-B0EA577CD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D4706-1784-4A22-9A2D-2CD4092F3932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CD4FD0-3603-D493-128F-5BEBADB79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F46660-525C-9D11-3777-D4145CFCF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24B2-41E6-44C5-AD44-013C57EE7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03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84ED7-2691-A97F-E866-3FADD4D64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713490-0960-68BB-B827-872EE5B466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B1F1B9-FCD6-7D5B-9BD2-6AEBD4EDE5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09FB5C-3DD0-134D-F62A-9AC1C7FA71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697BDB-59E2-D855-4A19-A2F51E33D7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E2873B-1BF6-874F-5AB4-931FFA14D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D4706-1784-4A22-9A2D-2CD4092F3932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48470B-E8D4-C44F-F47B-F35AB1588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E433246-8B28-0B4C-C451-937F73A91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24B2-41E6-44C5-AD44-013C57EE7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068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D621D-B2E1-85E1-3799-0B5654B5C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2834FD-91A3-5BD2-7568-3C159275C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D4706-1784-4A22-9A2D-2CD4092F3932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A25A2C-4249-F052-9B17-0662CF55B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75542B-5F78-7752-9EF0-FFEF2C3D4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24B2-41E6-44C5-AD44-013C57EE7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345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1C8E0D-85E8-29F6-5C73-0D359125E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D4706-1784-4A22-9A2D-2CD4092F3932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DFEA9D-B1AC-88DE-A86A-686DFAC4E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B355C3-8409-63AA-52DA-85EFC0B7A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24B2-41E6-44C5-AD44-013C57EE7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424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56F5B-8B75-2EFB-F705-BEE4A9AD1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F72C5E-B4DB-BF40-F814-E4BA7890A8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E5A56D-A92A-9BED-A0E3-39ECF180EE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CD7744-7EE0-D86F-1C70-D07B18B3D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D4706-1784-4A22-9A2D-2CD4092F3932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EF5BFD-AE71-8133-7D3F-7AB2AEEB5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202F28-EB3A-597B-21F8-D3BEF7B9D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24B2-41E6-44C5-AD44-013C57EE7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735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47AA3-980F-B7B4-DD8C-A97EC4F66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513726D-B1EC-0325-AD69-CF3873F55F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C266B1-65F1-CDD4-5CD9-0C151BEE11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313777-A8D4-89A0-27FC-028AFAD10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D4706-1784-4A22-9A2D-2CD4092F3932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6BB1DE-C4F1-90E8-DEE5-F8CAA8001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43F44A-A530-7E4F-B356-D3A39BFB7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24B2-41E6-44C5-AD44-013C57EE7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449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CCA7EE-093B-CE6E-7105-31F3F53A3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56ED40-F244-9E55-7B4C-FB206DB1C3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7E2E9A-9E1A-24AD-0798-7AB145E4AB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91D4706-1784-4A22-9A2D-2CD4092F3932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A4ACAD-3145-69B8-7699-006170209D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F7591C-1C77-BDE2-F8CD-4CD0F75FBE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70924B2-41E6-44C5-AD44-013C57EE7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476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F0A916-B654-69D4-8A6F-C7F42FA49E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11EBF7D-6E01-7996-996A-9618F11B77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4864005"/>
              </p:ext>
            </p:extLst>
          </p:nvPr>
        </p:nvGraphicFramePr>
        <p:xfrm>
          <a:off x="102870" y="171450"/>
          <a:ext cx="11978640" cy="64808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0633">
                  <a:extLst>
                    <a:ext uri="{9D8B030D-6E8A-4147-A177-3AD203B41FA5}">
                      <a16:colId xmlns:a16="http://schemas.microsoft.com/office/drawing/2014/main" val="299287263"/>
                    </a:ext>
                  </a:extLst>
                </a:gridCol>
                <a:gridCol w="3620633">
                  <a:extLst>
                    <a:ext uri="{9D8B030D-6E8A-4147-A177-3AD203B41FA5}">
                      <a16:colId xmlns:a16="http://schemas.microsoft.com/office/drawing/2014/main" val="2266303573"/>
                    </a:ext>
                  </a:extLst>
                </a:gridCol>
                <a:gridCol w="4737374">
                  <a:extLst>
                    <a:ext uri="{9D8B030D-6E8A-4147-A177-3AD203B41FA5}">
                      <a16:colId xmlns:a16="http://schemas.microsoft.com/office/drawing/2014/main" val="3306847337"/>
                    </a:ext>
                  </a:extLst>
                </a:gridCol>
              </a:tblGrid>
              <a:tr h="648081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Naval Hospital Jacksonville strives to increase sleep quality and effectively treat sleep disorders in our active-duty personnel.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Naval Hospital Jacksonville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2080 Child St.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Jacksonville, Florida 32214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(904) 542-7300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4800" dirty="0">
                          <a:solidFill>
                            <a:schemeClr val="tx1"/>
                          </a:solidFill>
                        </a:rPr>
                        <a:t>Improving Sleep in Active-duty Personnel</a:t>
                      </a:r>
                    </a:p>
                    <a:p>
                      <a:pPr algn="ctr"/>
                      <a:endParaRPr lang="en-US" sz="48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4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6753281"/>
                  </a:ext>
                </a:extLst>
              </a:tr>
            </a:tbl>
          </a:graphicData>
        </a:graphic>
      </p:graphicFrame>
      <p:pic>
        <p:nvPicPr>
          <p:cNvPr id="2" name="Picture 1" descr="A Buddha figurine with a person sitting on the background holding a beaded necklace">
            <a:extLst>
              <a:ext uri="{FF2B5EF4-FFF2-40B4-BE49-F238E27FC236}">
                <a16:creationId xmlns:a16="http://schemas.microsoft.com/office/drawing/2014/main" id="{A7E9760A-9E19-D453-E33B-14023D9081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570" b="14096"/>
          <a:stretch/>
        </p:blipFill>
        <p:spPr>
          <a:xfrm>
            <a:off x="190501" y="3920039"/>
            <a:ext cx="3375660" cy="20459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D269799-77C0-1EB1-28FF-FAC3651D79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1410" y="3429000"/>
            <a:ext cx="4163281" cy="2536999"/>
          </a:xfrm>
          <a:prstGeom prst="rect">
            <a:avLst/>
          </a:prstGeom>
        </p:spPr>
      </p:pic>
      <p:pic>
        <p:nvPicPr>
          <p:cNvPr id="5" name="Picture 4" descr="Spa setting of candles">
            <a:extLst>
              <a:ext uri="{FF2B5EF4-FFF2-40B4-BE49-F238E27FC236}">
                <a16:creationId xmlns:a16="http://schemas.microsoft.com/office/drawing/2014/main" id="{EC846771-BA38-6655-83F6-F7501FAB4AE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350" r="24834"/>
          <a:stretch/>
        </p:blipFill>
        <p:spPr>
          <a:xfrm>
            <a:off x="3987165" y="773727"/>
            <a:ext cx="3063241" cy="3295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438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F6C46AA-45D7-ECB5-2B16-FB4B0EF8DB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7044416"/>
              </p:ext>
            </p:extLst>
          </p:nvPr>
        </p:nvGraphicFramePr>
        <p:xfrm>
          <a:off x="102870" y="171450"/>
          <a:ext cx="11978640" cy="728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0633">
                  <a:extLst>
                    <a:ext uri="{9D8B030D-6E8A-4147-A177-3AD203B41FA5}">
                      <a16:colId xmlns:a16="http://schemas.microsoft.com/office/drawing/2014/main" val="299287263"/>
                    </a:ext>
                  </a:extLst>
                </a:gridCol>
                <a:gridCol w="3620633">
                  <a:extLst>
                    <a:ext uri="{9D8B030D-6E8A-4147-A177-3AD203B41FA5}">
                      <a16:colId xmlns:a16="http://schemas.microsoft.com/office/drawing/2014/main" val="2266303573"/>
                    </a:ext>
                  </a:extLst>
                </a:gridCol>
                <a:gridCol w="4737374">
                  <a:extLst>
                    <a:ext uri="{9D8B030D-6E8A-4147-A177-3AD203B41FA5}">
                      <a16:colId xmlns:a16="http://schemas.microsoft.com/office/drawing/2014/main" val="3306847337"/>
                    </a:ext>
                  </a:extLst>
                </a:gridCol>
              </a:tblGrid>
              <a:tr h="648081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The problem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~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1/3 Americans do not get sufficient sleep (defined as </a:t>
                      </a:r>
                      <a:r>
                        <a:rPr lang="en-US" sz="1800" b="0" i="0" dirty="0">
                          <a:solidFill>
                            <a:schemeClr val="tx1"/>
                          </a:solidFill>
                          <a:effectLst/>
                          <a:latin typeface="Google Sans"/>
                        </a:rPr>
                        <a:t>≥ 7 hours per 24-hour period)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dirty="0">
                          <a:solidFill>
                            <a:schemeClr val="tx1"/>
                          </a:solidFill>
                          <a:effectLst/>
                          <a:latin typeface="Google Sans"/>
                        </a:rPr>
                        <a:t>Studies report 62 – 74% of military personnel do not receive sufficient sleep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Google Sans"/>
                        </a:rPr>
                        <a:t>Poor sleep can cause decreased performance, cardiovascular disease, anxiety, depression and more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Why is this happening?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Deployments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Sleep deprivation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Circadian rhythm disorders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Nightmares/night terrors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Traumatic brain injuries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Pain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PTSD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dirty="0">
                          <a:solidFill>
                            <a:schemeClr val="tx1"/>
                          </a:solidFill>
                          <a:effectLst/>
                          <a:latin typeface="Google Sans"/>
                        </a:rPr>
                        <a:t>Obstructive sleep apnea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Google Sans"/>
                        </a:rPr>
                        <a:t>Insomnia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Google Sans"/>
                        </a:rPr>
                        <a:t>Anxiety and depression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800" b="0" i="0" dirty="0">
                        <a:solidFill>
                          <a:schemeClr val="tx1"/>
                        </a:solidFill>
                        <a:effectLst/>
                        <a:latin typeface="Google Sans"/>
                      </a:endParaRPr>
                    </a:p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The solution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Identify if you have a problem with sleep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See your provider to screen to get screened for sleep disorders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Practice sleep hygiene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Ask about cognitive behavioral therapy – insomnia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Treat underlying anxiety, depression, and PTSD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Sleep Hygiene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Cognitive Behavioral Therapy - Insomnia</a:t>
                      </a: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6753281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ED03E499-490F-E6C1-683D-F465D756E8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91"/>
          <a:stretch/>
        </p:blipFill>
        <p:spPr>
          <a:xfrm>
            <a:off x="4053059" y="3813810"/>
            <a:ext cx="3089939" cy="2712720"/>
          </a:xfrm>
          <a:prstGeom prst="rect">
            <a:avLst/>
          </a:prstGeom>
        </p:spPr>
      </p:pic>
      <p:graphicFrame>
        <p:nvGraphicFramePr>
          <p:cNvPr id="6" name="TextBox 3">
            <a:extLst>
              <a:ext uri="{FF2B5EF4-FFF2-40B4-BE49-F238E27FC236}">
                <a16:creationId xmlns:a16="http://schemas.microsoft.com/office/drawing/2014/main" id="{14C97A1D-9317-1A3E-12A1-9261C09AB5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76854415"/>
              </p:ext>
            </p:extLst>
          </p:nvPr>
        </p:nvGraphicFramePr>
        <p:xfrm>
          <a:off x="7729523" y="-68580"/>
          <a:ext cx="4260547" cy="3371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TextBox 3">
            <a:extLst>
              <a:ext uri="{FF2B5EF4-FFF2-40B4-BE49-F238E27FC236}">
                <a16:creationId xmlns:a16="http://schemas.microsoft.com/office/drawing/2014/main" id="{3A81BEEF-3BED-A087-FA1C-370C55B228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2811984"/>
              </p:ext>
            </p:extLst>
          </p:nvPr>
        </p:nvGraphicFramePr>
        <p:xfrm>
          <a:off x="7608086" y="3597604"/>
          <a:ext cx="4503420" cy="3145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5932403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241</Words>
  <Application>Microsoft Office PowerPoint</Application>
  <PresentationFormat>Widescreen</PresentationFormat>
  <Paragraphs>76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Aptos</vt:lpstr>
      <vt:lpstr>Aptos Display</vt:lpstr>
      <vt:lpstr>Arial</vt:lpstr>
      <vt:lpstr>Google Sans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Dorin</dc:creator>
  <cp:lastModifiedBy>Alex Dorin</cp:lastModifiedBy>
  <cp:revision>1</cp:revision>
  <dcterms:created xsi:type="dcterms:W3CDTF">2024-03-03T16:22:22Z</dcterms:created>
  <dcterms:modified xsi:type="dcterms:W3CDTF">2024-03-03T16:50:14Z</dcterms:modified>
</cp:coreProperties>
</file>