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  <p:sldMasterId id="2147483668" r:id="rId3"/>
  </p:sldMasterIdLst>
  <p:sldIdLst>
    <p:sldId id="256" r:id="rId4"/>
    <p:sldId id="257" r:id="rId5"/>
    <p:sldId id="259" r:id="rId6"/>
    <p:sldId id="329" r:id="rId7"/>
    <p:sldId id="258" r:id="rId8"/>
    <p:sldId id="270" r:id="rId9"/>
    <p:sldId id="271" r:id="rId10"/>
    <p:sldId id="272" r:id="rId11"/>
    <p:sldId id="328" r:id="rId12"/>
    <p:sldId id="260" r:id="rId13"/>
    <p:sldId id="273" r:id="rId14"/>
    <p:sldId id="321" r:id="rId15"/>
    <p:sldId id="262" r:id="rId16"/>
    <p:sldId id="322" r:id="rId17"/>
    <p:sldId id="323" r:id="rId18"/>
    <p:sldId id="324" r:id="rId19"/>
    <p:sldId id="325" r:id="rId20"/>
    <p:sldId id="315" r:id="rId21"/>
    <p:sldId id="327" r:id="rId22"/>
    <p:sldId id="326" r:id="rId23"/>
    <p:sldId id="261" r:id="rId24"/>
    <p:sldId id="317" r:id="rId25"/>
    <p:sldId id="319" r:id="rId26"/>
    <p:sldId id="318" r:id="rId27"/>
    <p:sldId id="320" r:id="rId28"/>
    <p:sldId id="268" r:id="rId29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6" y="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ags" Target="tags/tag1.xml"/><Relationship Id="rId35" Type="http://schemas.microsoft.com/office/2016/11/relationships/changesInfo" Target="changesInfos/changesInfo1.xml"/><Relationship Id="rId8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Dorin" userId="81e212b2e60998c7" providerId="LiveId" clId="{DB76765D-F67C-44A8-803A-9CFB747CE862}"/>
    <pc:docChg chg="undo custSel addSld modSld">
      <pc:chgData name="Alex Dorin" userId="81e212b2e60998c7" providerId="LiveId" clId="{DB76765D-F67C-44A8-803A-9CFB747CE862}" dt="2024-05-02T01:26:21.772" v="556" actId="20577"/>
      <pc:docMkLst>
        <pc:docMk/>
      </pc:docMkLst>
      <pc:sldChg chg="modSp mod">
        <pc:chgData name="Alex Dorin" userId="81e212b2e60998c7" providerId="LiveId" clId="{DB76765D-F67C-44A8-803A-9CFB747CE862}" dt="2024-05-02T01:20:45.303" v="389" actId="20577"/>
        <pc:sldMkLst>
          <pc:docMk/>
          <pc:sldMk cId="975384246" sldId="259"/>
        </pc:sldMkLst>
        <pc:spChg chg="mod">
          <ac:chgData name="Alex Dorin" userId="81e212b2e60998c7" providerId="LiveId" clId="{DB76765D-F67C-44A8-803A-9CFB747CE862}" dt="2024-05-02T01:20:45.303" v="389" actId="20577"/>
          <ac:spMkLst>
            <pc:docMk/>
            <pc:sldMk cId="975384246" sldId="259"/>
            <ac:spMk id="3" creationId="{00000000-0000-0000-0000-000000000000}"/>
          </ac:spMkLst>
        </pc:spChg>
      </pc:sldChg>
      <pc:sldChg chg="modSp mod">
        <pc:chgData name="Alex Dorin" userId="81e212b2e60998c7" providerId="LiveId" clId="{DB76765D-F67C-44A8-803A-9CFB747CE862}" dt="2024-05-02T01:25:47.672" v="499" actId="20577"/>
        <pc:sldMkLst>
          <pc:docMk/>
          <pc:sldMk cId="684920779" sldId="262"/>
        </pc:sldMkLst>
        <pc:spChg chg="mod">
          <ac:chgData name="Alex Dorin" userId="81e212b2e60998c7" providerId="LiveId" clId="{DB76765D-F67C-44A8-803A-9CFB747CE862}" dt="2024-05-02T01:25:47.672" v="499" actId="20577"/>
          <ac:spMkLst>
            <pc:docMk/>
            <pc:sldMk cId="684920779" sldId="262"/>
            <ac:spMk id="3" creationId="{00000000-0000-0000-0000-000000000000}"/>
          </ac:spMkLst>
        </pc:spChg>
        <pc:graphicFrameChg chg="mod modGraphic">
          <ac:chgData name="Alex Dorin" userId="81e212b2e60998c7" providerId="LiveId" clId="{DB76765D-F67C-44A8-803A-9CFB747CE862}" dt="2024-05-02T01:23:36.295" v="461" actId="1076"/>
          <ac:graphicFrameMkLst>
            <pc:docMk/>
            <pc:sldMk cId="684920779" sldId="262"/>
            <ac:graphicFrameMk id="6" creationId="{FFB547D7-4F5E-31E8-A6FC-19A5BA1AC912}"/>
          </ac:graphicFrameMkLst>
        </pc:graphicFrameChg>
      </pc:sldChg>
      <pc:sldChg chg="modSp mod">
        <pc:chgData name="Alex Dorin" userId="81e212b2e60998c7" providerId="LiveId" clId="{DB76765D-F67C-44A8-803A-9CFB747CE862}" dt="2024-05-02T01:22:04.822" v="442" actId="20577"/>
        <pc:sldMkLst>
          <pc:docMk/>
          <pc:sldMk cId="3437510487" sldId="273"/>
        </pc:sldMkLst>
        <pc:spChg chg="mod">
          <ac:chgData name="Alex Dorin" userId="81e212b2e60998c7" providerId="LiveId" clId="{DB76765D-F67C-44A8-803A-9CFB747CE862}" dt="2024-05-02T01:22:04.822" v="442" actId="20577"/>
          <ac:spMkLst>
            <pc:docMk/>
            <pc:sldMk cId="3437510487" sldId="273"/>
            <ac:spMk id="3" creationId="{F07A52F3-3BF6-DC8B-0C49-086D6D9E061D}"/>
          </ac:spMkLst>
        </pc:spChg>
      </pc:sldChg>
      <pc:sldChg chg="modSp mod">
        <pc:chgData name="Alex Dorin" userId="81e212b2e60998c7" providerId="LiveId" clId="{DB76765D-F67C-44A8-803A-9CFB747CE862}" dt="2024-05-02T01:26:06.280" v="533" actId="20577"/>
        <pc:sldMkLst>
          <pc:docMk/>
          <pc:sldMk cId="1946095498" sldId="322"/>
        </pc:sldMkLst>
        <pc:spChg chg="mod">
          <ac:chgData name="Alex Dorin" userId="81e212b2e60998c7" providerId="LiveId" clId="{DB76765D-F67C-44A8-803A-9CFB747CE862}" dt="2024-05-02T01:26:06.280" v="533" actId="20577"/>
          <ac:spMkLst>
            <pc:docMk/>
            <pc:sldMk cId="1946095498" sldId="322"/>
            <ac:spMk id="3" creationId="{00000000-0000-0000-0000-000000000000}"/>
          </ac:spMkLst>
        </pc:spChg>
      </pc:sldChg>
      <pc:sldChg chg="modSp mod">
        <pc:chgData name="Alex Dorin" userId="81e212b2e60998c7" providerId="LiveId" clId="{DB76765D-F67C-44A8-803A-9CFB747CE862}" dt="2024-05-02T01:26:21.772" v="556" actId="20577"/>
        <pc:sldMkLst>
          <pc:docMk/>
          <pc:sldMk cId="2631960812" sldId="323"/>
        </pc:sldMkLst>
        <pc:spChg chg="mod">
          <ac:chgData name="Alex Dorin" userId="81e212b2e60998c7" providerId="LiveId" clId="{DB76765D-F67C-44A8-803A-9CFB747CE862}" dt="2024-05-02T01:26:21.772" v="556" actId="20577"/>
          <ac:spMkLst>
            <pc:docMk/>
            <pc:sldMk cId="2631960812" sldId="323"/>
            <ac:spMk id="5" creationId="{070BDA89-34E7-CFA6-44E6-81CA295F878D}"/>
          </ac:spMkLst>
        </pc:spChg>
      </pc:sldChg>
      <pc:sldChg chg="modSp mod">
        <pc:chgData name="Alex Dorin" userId="81e212b2e60998c7" providerId="LiveId" clId="{DB76765D-F67C-44A8-803A-9CFB747CE862}" dt="2024-05-02T01:25:13.708" v="470" actId="2165"/>
        <pc:sldMkLst>
          <pc:docMk/>
          <pc:sldMk cId="3286076861" sldId="324"/>
        </pc:sldMkLst>
        <pc:graphicFrameChg chg="modGraphic">
          <ac:chgData name="Alex Dorin" userId="81e212b2e60998c7" providerId="LiveId" clId="{DB76765D-F67C-44A8-803A-9CFB747CE862}" dt="2024-05-02T01:25:13.708" v="470" actId="2165"/>
          <ac:graphicFrameMkLst>
            <pc:docMk/>
            <pc:sldMk cId="3286076861" sldId="324"/>
            <ac:graphicFrameMk id="4" creationId="{B6DA63C4-89E8-131C-0CDE-8423594D72E0}"/>
          </ac:graphicFrameMkLst>
        </pc:graphicFrameChg>
      </pc:sldChg>
      <pc:sldChg chg="modSp add mod">
        <pc:chgData name="Alex Dorin" userId="81e212b2e60998c7" providerId="LiveId" clId="{DB76765D-F67C-44A8-803A-9CFB747CE862}" dt="2024-05-02T01:21:34.062" v="440" actId="113"/>
        <pc:sldMkLst>
          <pc:docMk/>
          <pc:sldMk cId="2055882253" sldId="329"/>
        </pc:sldMkLst>
        <pc:spChg chg="mod">
          <ac:chgData name="Alex Dorin" userId="81e212b2e60998c7" providerId="LiveId" clId="{DB76765D-F67C-44A8-803A-9CFB747CE862}" dt="2024-05-02T01:20:41.218" v="388" actId="20577"/>
          <ac:spMkLst>
            <pc:docMk/>
            <pc:sldMk cId="2055882253" sldId="329"/>
            <ac:spMk id="2" creationId="{00000000-0000-0000-0000-000000000000}"/>
          </ac:spMkLst>
        </pc:spChg>
        <pc:spChg chg="mod">
          <ac:chgData name="Alex Dorin" userId="81e212b2e60998c7" providerId="LiveId" clId="{DB76765D-F67C-44A8-803A-9CFB747CE862}" dt="2024-05-02T01:21:34.062" v="440" actId="113"/>
          <ac:spMkLst>
            <pc:docMk/>
            <pc:sldMk cId="2055882253" sldId="329"/>
            <ac:spMk id="3" creationId="{00000000-0000-0000-0000-000000000000}"/>
          </ac:spMkLst>
        </pc:spChg>
      </pc:sldChg>
    </pc:docChg>
  </pc:docChgLst>
  <pc:docChgLst>
    <pc:chgData name="Alex Dorin" userId="81e212b2e60998c7" providerId="LiveId" clId="{8E25B3F5-888A-4A2B-96F1-340996F9A3C5}"/>
    <pc:docChg chg="undo redo custSel addSld delSld modSld sldOrd">
      <pc:chgData name="Alex Dorin" userId="81e212b2e60998c7" providerId="LiveId" clId="{8E25B3F5-888A-4A2B-96F1-340996F9A3C5}" dt="2024-03-16T18:30:09.389" v="4749" actId="20577"/>
      <pc:docMkLst>
        <pc:docMk/>
      </pc:docMkLst>
      <pc:sldChg chg="modSp mod">
        <pc:chgData name="Alex Dorin" userId="81e212b2e60998c7" providerId="LiveId" clId="{8E25B3F5-888A-4A2B-96F1-340996F9A3C5}" dt="2024-03-16T00:36:57.780" v="483" actId="1076"/>
        <pc:sldMkLst>
          <pc:docMk/>
          <pc:sldMk cId="776465249" sldId="256"/>
        </pc:sldMkLst>
        <pc:spChg chg="mod">
          <ac:chgData name="Alex Dorin" userId="81e212b2e60998c7" providerId="LiveId" clId="{8E25B3F5-888A-4A2B-96F1-340996F9A3C5}" dt="2024-03-16T00:36:57.780" v="483" actId="1076"/>
          <ac:spMkLst>
            <pc:docMk/>
            <pc:sldMk cId="776465249" sldId="256"/>
            <ac:spMk id="2" creationId="{00000000-0000-0000-0000-000000000000}"/>
          </ac:spMkLst>
        </pc:spChg>
        <pc:spChg chg="mod">
          <ac:chgData name="Alex Dorin" userId="81e212b2e60998c7" providerId="LiveId" clId="{8E25B3F5-888A-4A2B-96F1-340996F9A3C5}" dt="2024-03-16T00:36:28.511" v="480" actId="2711"/>
          <ac:spMkLst>
            <pc:docMk/>
            <pc:sldMk cId="776465249" sldId="256"/>
            <ac:spMk id="3" creationId="{00000000-0000-0000-0000-000000000000}"/>
          </ac:spMkLst>
        </pc:spChg>
      </pc:sldChg>
      <pc:sldChg chg="modSp mod">
        <pc:chgData name="Alex Dorin" userId="81e212b2e60998c7" providerId="LiveId" clId="{8E25B3F5-888A-4A2B-96F1-340996F9A3C5}" dt="2024-03-16T00:31:29.068" v="257" actId="20577"/>
        <pc:sldMkLst>
          <pc:docMk/>
          <pc:sldMk cId="3931131678" sldId="257"/>
        </pc:sldMkLst>
        <pc:spChg chg="mod">
          <ac:chgData name="Alex Dorin" userId="81e212b2e60998c7" providerId="LiveId" clId="{8E25B3F5-888A-4A2B-96F1-340996F9A3C5}" dt="2024-03-16T00:30:58.188" v="152" actId="20577"/>
          <ac:spMkLst>
            <pc:docMk/>
            <pc:sldMk cId="3931131678" sldId="257"/>
            <ac:spMk id="2" creationId="{00000000-0000-0000-0000-000000000000}"/>
          </ac:spMkLst>
        </pc:spChg>
        <pc:spChg chg="mod">
          <ac:chgData name="Alex Dorin" userId="81e212b2e60998c7" providerId="LiveId" clId="{8E25B3F5-888A-4A2B-96F1-340996F9A3C5}" dt="2024-03-16T00:31:29.068" v="257" actId="20577"/>
          <ac:spMkLst>
            <pc:docMk/>
            <pc:sldMk cId="3931131678" sldId="257"/>
            <ac:spMk id="3" creationId="{00000000-0000-0000-0000-000000000000}"/>
          </ac:spMkLst>
        </pc:spChg>
      </pc:sldChg>
      <pc:sldChg chg="modSp mod ord">
        <pc:chgData name="Alex Dorin" userId="81e212b2e60998c7" providerId="LiveId" clId="{8E25B3F5-888A-4A2B-96F1-340996F9A3C5}" dt="2024-03-16T00:45:01.961" v="757" actId="20577"/>
        <pc:sldMkLst>
          <pc:docMk/>
          <pc:sldMk cId="1557002447" sldId="258"/>
        </pc:sldMkLst>
        <pc:spChg chg="mod">
          <ac:chgData name="Alex Dorin" userId="81e212b2e60998c7" providerId="LiveId" clId="{8E25B3F5-888A-4A2B-96F1-340996F9A3C5}" dt="2024-03-16T00:35:25.003" v="479" actId="255"/>
          <ac:spMkLst>
            <pc:docMk/>
            <pc:sldMk cId="1557002447" sldId="258"/>
            <ac:spMk id="2" creationId="{00000000-0000-0000-0000-000000000000}"/>
          </ac:spMkLst>
        </pc:spChg>
        <pc:spChg chg="mod">
          <ac:chgData name="Alex Dorin" userId="81e212b2e60998c7" providerId="LiveId" clId="{8E25B3F5-888A-4A2B-96F1-340996F9A3C5}" dt="2024-03-16T00:45:01.961" v="757" actId="20577"/>
          <ac:spMkLst>
            <pc:docMk/>
            <pc:sldMk cId="1557002447" sldId="258"/>
            <ac:spMk id="3" creationId="{00000000-0000-0000-0000-000000000000}"/>
          </ac:spMkLst>
        </pc:spChg>
      </pc:sldChg>
      <pc:sldChg chg="modSp add mod">
        <pc:chgData name="Alex Dorin" userId="81e212b2e60998c7" providerId="LiveId" clId="{8E25B3F5-888A-4A2B-96F1-340996F9A3C5}" dt="2024-03-16T00:32:43.160" v="426" actId="20577"/>
        <pc:sldMkLst>
          <pc:docMk/>
          <pc:sldMk cId="975384246" sldId="259"/>
        </pc:sldMkLst>
        <pc:spChg chg="mod">
          <ac:chgData name="Alex Dorin" userId="81e212b2e60998c7" providerId="LiveId" clId="{8E25B3F5-888A-4A2B-96F1-340996F9A3C5}" dt="2024-03-16T00:31:44.161" v="265" actId="20577"/>
          <ac:spMkLst>
            <pc:docMk/>
            <pc:sldMk cId="975384246" sldId="259"/>
            <ac:spMk id="2" creationId="{00000000-0000-0000-0000-000000000000}"/>
          </ac:spMkLst>
        </pc:spChg>
        <pc:spChg chg="mod">
          <ac:chgData name="Alex Dorin" userId="81e212b2e60998c7" providerId="LiveId" clId="{8E25B3F5-888A-4A2B-96F1-340996F9A3C5}" dt="2024-03-16T00:32:43.160" v="426" actId="20577"/>
          <ac:spMkLst>
            <pc:docMk/>
            <pc:sldMk cId="975384246" sldId="259"/>
            <ac:spMk id="3" creationId="{00000000-0000-0000-0000-000000000000}"/>
          </ac:spMkLst>
        </pc:spChg>
      </pc:sldChg>
      <pc:sldChg chg="modSp add mod ord">
        <pc:chgData name="Alex Dorin" userId="81e212b2e60998c7" providerId="LiveId" clId="{8E25B3F5-888A-4A2B-96F1-340996F9A3C5}" dt="2024-03-16T18:30:09.389" v="4749" actId="20577"/>
        <pc:sldMkLst>
          <pc:docMk/>
          <pc:sldMk cId="2923328493" sldId="260"/>
        </pc:sldMkLst>
        <pc:spChg chg="mod">
          <ac:chgData name="Alex Dorin" userId="81e212b2e60998c7" providerId="LiveId" clId="{8E25B3F5-888A-4A2B-96F1-340996F9A3C5}" dt="2024-03-16T01:02:31.777" v="1570" actId="313"/>
          <ac:spMkLst>
            <pc:docMk/>
            <pc:sldMk cId="2923328493" sldId="260"/>
            <ac:spMk id="2" creationId="{00000000-0000-0000-0000-000000000000}"/>
          </ac:spMkLst>
        </pc:spChg>
        <pc:spChg chg="mod">
          <ac:chgData name="Alex Dorin" userId="81e212b2e60998c7" providerId="LiveId" clId="{8E25B3F5-888A-4A2B-96F1-340996F9A3C5}" dt="2024-03-16T18:30:09.389" v="4749" actId="20577"/>
          <ac:spMkLst>
            <pc:docMk/>
            <pc:sldMk cId="2923328493" sldId="260"/>
            <ac:spMk id="3" creationId="{00000000-0000-0000-0000-000000000000}"/>
          </ac:spMkLst>
        </pc:spChg>
      </pc:sldChg>
      <pc:sldChg chg="modSp add mod ord">
        <pc:chgData name="Alex Dorin" userId="81e212b2e60998c7" providerId="LiveId" clId="{8E25B3F5-888A-4A2B-96F1-340996F9A3C5}" dt="2024-03-16T01:51:53.793" v="3984" actId="20577"/>
        <pc:sldMkLst>
          <pc:docMk/>
          <pc:sldMk cId="2366543392" sldId="261"/>
        </pc:sldMkLst>
        <pc:spChg chg="mod">
          <ac:chgData name="Alex Dorin" userId="81e212b2e60998c7" providerId="LiveId" clId="{8E25B3F5-888A-4A2B-96F1-340996F9A3C5}" dt="2024-03-16T01:44:24.270" v="3587" actId="255"/>
          <ac:spMkLst>
            <pc:docMk/>
            <pc:sldMk cId="2366543392" sldId="261"/>
            <ac:spMk id="2" creationId="{00000000-0000-0000-0000-000000000000}"/>
          </ac:spMkLst>
        </pc:spChg>
        <pc:spChg chg="mod">
          <ac:chgData name="Alex Dorin" userId="81e212b2e60998c7" providerId="LiveId" clId="{8E25B3F5-888A-4A2B-96F1-340996F9A3C5}" dt="2024-03-16T01:51:53.793" v="3984" actId="20577"/>
          <ac:spMkLst>
            <pc:docMk/>
            <pc:sldMk cId="2366543392" sldId="261"/>
            <ac:spMk id="3" creationId="{00000000-0000-0000-0000-000000000000}"/>
          </ac:spMkLst>
        </pc:spChg>
      </pc:sldChg>
      <pc:sldChg chg="addSp delSp modSp add mod ord">
        <pc:chgData name="Alex Dorin" userId="81e212b2e60998c7" providerId="LiveId" clId="{8E25B3F5-888A-4A2B-96F1-340996F9A3C5}" dt="2024-03-16T01:36:44.275" v="2829" actId="255"/>
        <pc:sldMkLst>
          <pc:docMk/>
          <pc:sldMk cId="684920779" sldId="262"/>
        </pc:sldMkLst>
        <pc:spChg chg="mod">
          <ac:chgData name="Alex Dorin" userId="81e212b2e60998c7" providerId="LiveId" clId="{8E25B3F5-888A-4A2B-96F1-340996F9A3C5}" dt="2024-03-16T01:18:42.137" v="2536" actId="20577"/>
          <ac:spMkLst>
            <pc:docMk/>
            <pc:sldMk cId="684920779" sldId="262"/>
            <ac:spMk id="2" creationId="{00000000-0000-0000-0000-000000000000}"/>
          </ac:spMkLst>
        </pc:spChg>
        <pc:spChg chg="mod">
          <ac:chgData name="Alex Dorin" userId="81e212b2e60998c7" providerId="LiveId" clId="{8E25B3F5-888A-4A2B-96F1-340996F9A3C5}" dt="2024-03-16T01:25:41.340" v="2706" actId="14100"/>
          <ac:spMkLst>
            <pc:docMk/>
            <pc:sldMk cId="684920779" sldId="262"/>
            <ac:spMk id="3" creationId="{00000000-0000-0000-0000-000000000000}"/>
          </ac:spMkLst>
        </pc:spChg>
        <pc:graphicFrameChg chg="add del mod modGraphic">
          <ac:chgData name="Alex Dorin" userId="81e212b2e60998c7" providerId="LiveId" clId="{8E25B3F5-888A-4A2B-96F1-340996F9A3C5}" dt="2024-03-16T01:25:28.437" v="2704" actId="478"/>
          <ac:graphicFrameMkLst>
            <pc:docMk/>
            <pc:sldMk cId="684920779" sldId="262"/>
            <ac:graphicFrameMk id="4" creationId="{88C3EDE8-17A2-5A7A-61D5-D22061C7BD54}"/>
          </ac:graphicFrameMkLst>
        </pc:graphicFrameChg>
        <pc:graphicFrameChg chg="add del mod modGraphic">
          <ac:chgData name="Alex Dorin" userId="81e212b2e60998c7" providerId="LiveId" clId="{8E25B3F5-888A-4A2B-96F1-340996F9A3C5}" dt="2024-03-16T01:25:23.248" v="2703" actId="478"/>
          <ac:graphicFrameMkLst>
            <pc:docMk/>
            <pc:sldMk cId="684920779" sldId="262"/>
            <ac:graphicFrameMk id="5" creationId="{DD7FF79B-3C22-1B1A-A810-D6FA9ED61702}"/>
          </ac:graphicFrameMkLst>
        </pc:graphicFrameChg>
        <pc:graphicFrameChg chg="add mod modGraphic">
          <ac:chgData name="Alex Dorin" userId="81e212b2e60998c7" providerId="LiveId" clId="{8E25B3F5-888A-4A2B-96F1-340996F9A3C5}" dt="2024-03-16T01:36:44.275" v="2829" actId="255"/>
          <ac:graphicFrameMkLst>
            <pc:docMk/>
            <pc:sldMk cId="684920779" sldId="262"/>
            <ac:graphicFrameMk id="6" creationId="{FFB547D7-4F5E-31E8-A6FC-19A5BA1AC912}"/>
          </ac:graphicFrameMkLst>
        </pc:graphicFrameChg>
      </pc:sldChg>
      <pc:sldChg chg="add del">
        <pc:chgData name="Alex Dorin" userId="81e212b2e60998c7" providerId="LiveId" clId="{8E25B3F5-888A-4A2B-96F1-340996F9A3C5}" dt="2024-03-16T01:02:09.138" v="1539" actId="47"/>
        <pc:sldMkLst>
          <pc:docMk/>
          <pc:sldMk cId="3934781163" sldId="263"/>
        </pc:sldMkLst>
      </pc:sldChg>
      <pc:sldChg chg="add del">
        <pc:chgData name="Alex Dorin" userId="81e212b2e60998c7" providerId="LiveId" clId="{8E25B3F5-888A-4A2B-96F1-340996F9A3C5}" dt="2024-03-16T01:02:09.786" v="1540" actId="47"/>
        <pc:sldMkLst>
          <pc:docMk/>
          <pc:sldMk cId="3891288475" sldId="264"/>
        </pc:sldMkLst>
      </pc:sldChg>
      <pc:sldChg chg="add del">
        <pc:chgData name="Alex Dorin" userId="81e212b2e60998c7" providerId="LiveId" clId="{8E25B3F5-888A-4A2B-96F1-340996F9A3C5}" dt="2024-03-16T01:02:10.270" v="1541" actId="47"/>
        <pc:sldMkLst>
          <pc:docMk/>
          <pc:sldMk cId="3506832135" sldId="265"/>
        </pc:sldMkLst>
      </pc:sldChg>
      <pc:sldChg chg="add del">
        <pc:chgData name="Alex Dorin" userId="81e212b2e60998c7" providerId="LiveId" clId="{8E25B3F5-888A-4A2B-96F1-340996F9A3C5}" dt="2024-03-16T01:58:57.618" v="4392" actId="47"/>
        <pc:sldMkLst>
          <pc:docMk/>
          <pc:sldMk cId="3525027455" sldId="266"/>
        </pc:sldMkLst>
      </pc:sldChg>
      <pc:sldChg chg="add del">
        <pc:chgData name="Alex Dorin" userId="81e212b2e60998c7" providerId="LiveId" clId="{8E25B3F5-888A-4A2B-96F1-340996F9A3C5}" dt="2024-03-16T01:58:58.418" v="4393" actId="47"/>
        <pc:sldMkLst>
          <pc:docMk/>
          <pc:sldMk cId="1057400590" sldId="267"/>
        </pc:sldMkLst>
      </pc:sldChg>
      <pc:sldChg chg="modSp add mod">
        <pc:chgData name="Alex Dorin" userId="81e212b2e60998c7" providerId="LiveId" clId="{8E25B3F5-888A-4A2B-96F1-340996F9A3C5}" dt="2024-03-16T02:09:16.184" v="4454" actId="20577"/>
        <pc:sldMkLst>
          <pc:docMk/>
          <pc:sldMk cId="4039657384" sldId="268"/>
        </pc:sldMkLst>
        <pc:spChg chg="mod">
          <ac:chgData name="Alex Dorin" userId="81e212b2e60998c7" providerId="LiveId" clId="{8E25B3F5-888A-4A2B-96F1-340996F9A3C5}" dt="2024-03-16T01:58:48.546" v="4390" actId="20577"/>
          <ac:spMkLst>
            <pc:docMk/>
            <pc:sldMk cId="4039657384" sldId="268"/>
            <ac:spMk id="2" creationId="{00000000-0000-0000-0000-000000000000}"/>
          </ac:spMkLst>
        </pc:spChg>
        <pc:spChg chg="mod">
          <ac:chgData name="Alex Dorin" userId="81e212b2e60998c7" providerId="LiveId" clId="{8E25B3F5-888A-4A2B-96F1-340996F9A3C5}" dt="2024-03-16T02:09:16.184" v="4454" actId="20577"/>
          <ac:spMkLst>
            <pc:docMk/>
            <pc:sldMk cId="4039657384" sldId="268"/>
            <ac:spMk id="3" creationId="{00000000-0000-0000-0000-000000000000}"/>
          </ac:spMkLst>
        </pc:spChg>
      </pc:sldChg>
      <pc:sldChg chg="add del">
        <pc:chgData name="Alex Dorin" userId="81e212b2e60998c7" providerId="LiveId" clId="{8E25B3F5-888A-4A2B-96F1-340996F9A3C5}" dt="2024-03-16T01:58:56.160" v="4391" actId="47"/>
        <pc:sldMkLst>
          <pc:docMk/>
          <pc:sldMk cId="1151878875" sldId="269"/>
        </pc:sldMkLst>
      </pc:sldChg>
      <pc:sldChg chg="modSp new mod">
        <pc:chgData name="Alex Dorin" userId="81e212b2e60998c7" providerId="LiveId" clId="{8E25B3F5-888A-4A2B-96F1-340996F9A3C5}" dt="2024-03-16T02:24:01.849" v="4466" actId="20577"/>
        <pc:sldMkLst>
          <pc:docMk/>
          <pc:sldMk cId="2098394940" sldId="270"/>
        </pc:sldMkLst>
        <pc:spChg chg="mod">
          <ac:chgData name="Alex Dorin" userId="81e212b2e60998c7" providerId="LiveId" clId="{8E25B3F5-888A-4A2B-96F1-340996F9A3C5}" dt="2024-03-16T00:46:52.809" v="767" actId="20577"/>
          <ac:spMkLst>
            <pc:docMk/>
            <pc:sldMk cId="2098394940" sldId="270"/>
            <ac:spMk id="2" creationId="{65A7A088-EA10-B805-1B87-F74F347C9966}"/>
          </ac:spMkLst>
        </pc:spChg>
        <pc:spChg chg="mod">
          <ac:chgData name="Alex Dorin" userId="81e212b2e60998c7" providerId="LiveId" clId="{8E25B3F5-888A-4A2B-96F1-340996F9A3C5}" dt="2024-03-16T02:24:01.849" v="4466" actId="20577"/>
          <ac:spMkLst>
            <pc:docMk/>
            <pc:sldMk cId="2098394940" sldId="270"/>
            <ac:spMk id="3" creationId="{B3B98E13-DECB-2918-D6F0-CADE27CC8267}"/>
          </ac:spMkLst>
        </pc:spChg>
      </pc:sldChg>
      <pc:sldChg chg="addSp delSp modSp new mod">
        <pc:chgData name="Alex Dorin" userId="81e212b2e60998c7" providerId="LiveId" clId="{8E25B3F5-888A-4A2B-96F1-340996F9A3C5}" dt="2024-03-16T00:53:46.976" v="1056" actId="1076"/>
        <pc:sldMkLst>
          <pc:docMk/>
          <pc:sldMk cId="3065569858" sldId="271"/>
        </pc:sldMkLst>
        <pc:spChg chg="mod">
          <ac:chgData name="Alex Dorin" userId="81e212b2e60998c7" providerId="LiveId" clId="{8E25B3F5-888A-4A2B-96F1-340996F9A3C5}" dt="2024-03-16T00:51:12.223" v="1038" actId="20577"/>
          <ac:spMkLst>
            <pc:docMk/>
            <pc:sldMk cId="3065569858" sldId="271"/>
            <ac:spMk id="2" creationId="{66F4BFFD-C106-BFE3-0107-5D4A1CF7AD85}"/>
          </ac:spMkLst>
        </pc:spChg>
        <pc:spChg chg="del">
          <ac:chgData name="Alex Dorin" userId="81e212b2e60998c7" providerId="LiveId" clId="{8E25B3F5-888A-4A2B-96F1-340996F9A3C5}" dt="2024-03-16T00:50:49.478" v="1004" actId="478"/>
          <ac:spMkLst>
            <pc:docMk/>
            <pc:sldMk cId="3065569858" sldId="271"/>
            <ac:spMk id="3" creationId="{457CFDBD-8677-D137-E656-F7EDE89824EE}"/>
          </ac:spMkLst>
        </pc:spChg>
        <pc:spChg chg="add mod">
          <ac:chgData name="Alex Dorin" userId="81e212b2e60998c7" providerId="LiveId" clId="{8E25B3F5-888A-4A2B-96F1-340996F9A3C5}" dt="2024-03-16T00:53:46.976" v="1056" actId="1076"/>
          <ac:spMkLst>
            <pc:docMk/>
            <pc:sldMk cId="3065569858" sldId="271"/>
            <ac:spMk id="5" creationId="{0CD73F53-57ED-65E0-DFE3-3AD6841CF734}"/>
          </ac:spMkLst>
        </pc:spChg>
        <pc:picChg chg="add mod">
          <ac:chgData name="Alex Dorin" userId="81e212b2e60998c7" providerId="LiveId" clId="{8E25B3F5-888A-4A2B-96F1-340996F9A3C5}" dt="2024-03-16T00:51:24.960" v="1040" actId="1076"/>
          <ac:picMkLst>
            <pc:docMk/>
            <pc:sldMk cId="3065569858" sldId="271"/>
            <ac:picMk id="4" creationId="{5748EE1A-F444-0657-5ADF-FF94C060FF87}"/>
          </ac:picMkLst>
        </pc:picChg>
      </pc:sldChg>
      <pc:sldChg chg="modSp new mod">
        <pc:chgData name="Alex Dorin" userId="81e212b2e60998c7" providerId="LiveId" clId="{8E25B3F5-888A-4A2B-96F1-340996F9A3C5}" dt="2024-03-16T01:01:43.944" v="1497" actId="20577"/>
        <pc:sldMkLst>
          <pc:docMk/>
          <pc:sldMk cId="2717982263" sldId="272"/>
        </pc:sldMkLst>
        <pc:spChg chg="mod">
          <ac:chgData name="Alex Dorin" userId="81e212b2e60998c7" providerId="LiveId" clId="{8E25B3F5-888A-4A2B-96F1-340996F9A3C5}" dt="2024-03-16T00:54:50.905" v="1066" actId="20577"/>
          <ac:spMkLst>
            <pc:docMk/>
            <pc:sldMk cId="2717982263" sldId="272"/>
            <ac:spMk id="2" creationId="{035E61FB-FC7F-2259-6486-63F8AC45E7FD}"/>
          </ac:spMkLst>
        </pc:spChg>
        <pc:spChg chg="mod">
          <ac:chgData name="Alex Dorin" userId="81e212b2e60998c7" providerId="LiveId" clId="{8E25B3F5-888A-4A2B-96F1-340996F9A3C5}" dt="2024-03-16T01:01:43.944" v="1497" actId="20577"/>
          <ac:spMkLst>
            <pc:docMk/>
            <pc:sldMk cId="2717982263" sldId="272"/>
            <ac:spMk id="3" creationId="{A0D51059-0CAB-AD2E-E403-80F60AD6BD5D}"/>
          </ac:spMkLst>
        </pc:spChg>
      </pc:sldChg>
      <pc:sldChg chg="modSp new mod">
        <pc:chgData name="Alex Dorin" userId="81e212b2e60998c7" providerId="LiveId" clId="{8E25B3F5-888A-4A2B-96F1-340996F9A3C5}" dt="2024-03-16T01:14:22.112" v="2279" actId="20577"/>
        <pc:sldMkLst>
          <pc:docMk/>
          <pc:sldMk cId="3437510487" sldId="273"/>
        </pc:sldMkLst>
        <pc:spChg chg="mod">
          <ac:chgData name="Alex Dorin" userId="81e212b2e60998c7" providerId="LiveId" clId="{8E25B3F5-888A-4A2B-96F1-340996F9A3C5}" dt="2024-03-16T01:11:25.303" v="2026" actId="20577"/>
          <ac:spMkLst>
            <pc:docMk/>
            <pc:sldMk cId="3437510487" sldId="273"/>
            <ac:spMk id="2" creationId="{E6A29702-03AA-E009-9169-7B64339A4A9E}"/>
          </ac:spMkLst>
        </pc:spChg>
        <pc:spChg chg="mod">
          <ac:chgData name="Alex Dorin" userId="81e212b2e60998c7" providerId="LiveId" clId="{8E25B3F5-888A-4A2B-96F1-340996F9A3C5}" dt="2024-03-16T01:14:22.112" v="2279" actId="20577"/>
          <ac:spMkLst>
            <pc:docMk/>
            <pc:sldMk cId="3437510487" sldId="273"/>
            <ac:spMk id="3" creationId="{F07A52F3-3BF6-DC8B-0C49-086D6D9E061D}"/>
          </ac:spMkLst>
        </pc:spChg>
      </pc:sldChg>
      <pc:sldChg chg="new del">
        <pc:chgData name="Alex Dorin" userId="81e212b2e60998c7" providerId="LiveId" clId="{8E25B3F5-888A-4A2B-96F1-340996F9A3C5}" dt="2024-03-16T01:01:53.046" v="1502" actId="47"/>
        <pc:sldMkLst>
          <pc:docMk/>
          <pc:sldMk cId="4019925095" sldId="274"/>
        </pc:sldMkLst>
      </pc:sldChg>
      <pc:sldChg chg="new del">
        <pc:chgData name="Alex Dorin" userId="81e212b2e60998c7" providerId="LiveId" clId="{8E25B3F5-888A-4A2B-96F1-340996F9A3C5}" dt="2024-03-16T01:01:53.622" v="1503" actId="47"/>
        <pc:sldMkLst>
          <pc:docMk/>
          <pc:sldMk cId="2955304225" sldId="275"/>
        </pc:sldMkLst>
      </pc:sldChg>
      <pc:sldChg chg="new del">
        <pc:chgData name="Alex Dorin" userId="81e212b2e60998c7" providerId="LiveId" clId="{8E25B3F5-888A-4A2B-96F1-340996F9A3C5}" dt="2024-03-16T01:01:54.129" v="1504" actId="47"/>
        <pc:sldMkLst>
          <pc:docMk/>
          <pc:sldMk cId="533417893" sldId="276"/>
        </pc:sldMkLst>
      </pc:sldChg>
      <pc:sldChg chg="new del">
        <pc:chgData name="Alex Dorin" userId="81e212b2e60998c7" providerId="LiveId" clId="{8E25B3F5-888A-4A2B-96F1-340996F9A3C5}" dt="2024-03-16T01:01:54.461" v="1505" actId="47"/>
        <pc:sldMkLst>
          <pc:docMk/>
          <pc:sldMk cId="897777050" sldId="277"/>
        </pc:sldMkLst>
      </pc:sldChg>
      <pc:sldChg chg="new del">
        <pc:chgData name="Alex Dorin" userId="81e212b2e60998c7" providerId="LiveId" clId="{8E25B3F5-888A-4A2B-96F1-340996F9A3C5}" dt="2024-03-16T01:01:47.879" v="1498" actId="47"/>
        <pc:sldMkLst>
          <pc:docMk/>
          <pc:sldMk cId="82983177" sldId="278"/>
        </pc:sldMkLst>
      </pc:sldChg>
      <pc:sldChg chg="new del">
        <pc:chgData name="Alex Dorin" userId="81e212b2e60998c7" providerId="LiveId" clId="{8E25B3F5-888A-4A2B-96F1-340996F9A3C5}" dt="2024-03-16T01:01:49.537" v="1499" actId="47"/>
        <pc:sldMkLst>
          <pc:docMk/>
          <pc:sldMk cId="1819427980" sldId="279"/>
        </pc:sldMkLst>
      </pc:sldChg>
      <pc:sldChg chg="new del">
        <pc:chgData name="Alex Dorin" userId="81e212b2e60998c7" providerId="LiveId" clId="{8E25B3F5-888A-4A2B-96F1-340996F9A3C5}" dt="2024-03-16T01:01:50.146" v="1500" actId="47"/>
        <pc:sldMkLst>
          <pc:docMk/>
          <pc:sldMk cId="1340198677" sldId="280"/>
        </pc:sldMkLst>
      </pc:sldChg>
      <pc:sldChg chg="new del">
        <pc:chgData name="Alex Dorin" userId="81e212b2e60998c7" providerId="LiveId" clId="{8E25B3F5-888A-4A2B-96F1-340996F9A3C5}" dt="2024-03-16T01:01:50.682" v="1501" actId="47"/>
        <pc:sldMkLst>
          <pc:docMk/>
          <pc:sldMk cId="1413330377" sldId="281"/>
        </pc:sldMkLst>
      </pc:sldChg>
      <pc:sldChg chg="new del">
        <pc:chgData name="Alex Dorin" userId="81e212b2e60998c7" providerId="LiveId" clId="{8E25B3F5-888A-4A2B-96F1-340996F9A3C5}" dt="2024-03-16T01:01:54.683" v="1506" actId="47"/>
        <pc:sldMkLst>
          <pc:docMk/>
          <pc:sldMk cId="1031186304" sldId="282"/>
        </pc:sldMkLst>
      </pc:sldChg>
      <pc:sldChg chg="new del">
        <pc:chgData name="Alex Dorin" userId="81e212b2e60998c7" providerId="LiveId" clId="{8E25B3F5-888A-4A2B-96F1-340996F9A3C5}" dt="2024-03-16T01:01:54.918" v="1507" actId="47"/>
        <pc:sldMkLst>
          <pc:docMk/>
          <pc:sldMk cId="4125681627" sldId="283"/>
        </pc:sldMkLst>
      </pc:sldChg>
      <pc:sldChg chg="new del">
        <pc:chgData name="Alex Dorin" userId="81e212b2e60998c7" providerId="LiveId" clId="{8E25B3F5-888A-4A2B-96F1-340996F9A3C5}" dt="2024-03-16T01:01:55.123" v="1508" actId="47"/>
        <pc:sldMkLst>
          <pc:docMk/>
          <pc:sldMk cId="389190524" sldId="284"/>
        </pc:sldMkLst>
      </pc:sldChg>
      <pc:sldChg chg="new del">
        <pc:chgData name="Alex Dorin" userId="81e212b2e60998c7" providerId="LiveId" clId="{8E25B3F5-888A-4A2B-96F1-340996F9A3C5}" dt="2024-03-16T01:01:55.375" v="1509" actId="47"/>
        <pc:sldMkLst>
          <pc:docMk/>
          <pc:sldMk cId="1684135259" sldId="285"/>
        </pc:sldMkLst>
      </pc:sldChg>
      <pc:sldChg chg="new del">
        <pc:chgData name="Alex Dorin" userId="81e212b2e60998c7" providerId="LiveId" clId="{8E25B3F5-888A-4A2B-96F1-340996F9A3C5}" dt="2024-03-16T01:01:55.612" v="1510" actId="47"/>
        <pc:sldMkLst>
          <pc:docMk/>
          <pc:sldMk cId="522032235" sldId="286"/>
        </pc:sldMkLst>
      </pc:sldChg>
      <pc:sldChg chg="new del">
        <pc:chgData name="Alex Dorin" userId="81e212b2e60998c7" providerId="LiveId" clId="{8E25B3F5-888A-4A2B-96F1-340996F9A3C5}" dt="2024-03-16T01:01:55.801" v="1511" actId="47"/>
        <pc:sldMkLst>
          <pc:docMk/>
          <pc:sldMk cId="975423221" sldId="287"/>
        </pc:sldMkLst>
      </pc:sldChg>
      <pc:sldChg chg="new del">
        <pc:chgData name="Alex Dorin" userId="81e212b2e60998c7" providerId="LiveId" clId="{8E25B3F5-888A-4A2B-96F1-340996F9A3C5}" dt="2024-03-16T01:01:56.027" v="1512" actId="47"/>
        <pc:sldMkLst>
          <pc:docMk/>
          <pc:sldMk cId="3835773680" sldId="288"/>
        </pc:sldMkLst>
      </pc:sldChg>
      <pc:sldChg chg="new del">
        <pc:chgData name="Alex Dorin" userId="81e212b2e60998c7" providerId="LiveId" clId="{8E25B3F5-888A-4A2B-96F1-340996F9A3C5}" dt="2024-03-16T01:01:56.225" v="1513" actId="47"/>
        <pc:sldMkLst>
          <pc:docMk/>
          <pc:sldMk cId="2972920525" sldId="289"/>
        </pc:sldMkLst>
      </pc:sldChg>
      <pc:sldChg chg="new del">
        <pc:chgData name="Alex Dorin" userId="81e212b2e60998c7" providerId="LiveId" clId="{8E25B3F5-888A-4A2B-96F1-340996F9A3C5}" dt="2024-03-16T01:01:56.448" v="1514" actId="47"/>
        <pc:sldMkLst>
          <pc:docMk/>
          <pc:sldMk cId="521613050" sldId="290"/>
        </pc:sldMkLst>
      </pc:sldChg>
      <pc:sldChg chg="new del">
        <pc:chgData name="Alex Dorin" userId="81e212b2e60998c7" providerId="LiveId" clId="{8E25B3F5-888A-4A2B-96F1-340996F9A3C5}" dt="2024-03-16T01:01:56.629" v="1515" actId="47"/>
        <pc:sldMkLst>
          <pc:docMk/>
          <pc:sldMk cId="3505401048" sldId="291"/>
        </pc:sldMkLst>
      </pc:sldChg>
      <pc:sldChg chg="new del">
        <pc:chgData name="Alex Dorin" userId="81e212b2e60998c7" providerId="LiveId" clId="{8E25B3F5-888A-4A2B-96F1-340996F9A3C5}" dt="2024-03-16T01:01:56.821" v="1516" actId="47"/>
        <pc:sldMkLst>
          <pc:docMk/>
          <pc:sldMk cId="230000864" sldId="292"/>
        </pc:sldMkLst>
      </pc:sldChg>
      <pc:sldChg chg="new del">
        <pc:chgData name="Alex Dorin" userId="81e212b2e60998c7" providerId="LiveId" clId="{8E25B3F5-888A-4A2B-96F1-340996F9A3C5}" dt="2024-03-16T01:01:57.033" v="1517" actId="47"/>
        <pc:sldMkLst>
          <pc:docMk/>
          <pc:sldMk cId="457478602" sldId="293"/>
        </pc:sldMkLst>
      </pc:sldChg>
      <pc:sldChg chg="new del">
        <pc:chgData name="Alex Dorin" userId="81e212b2e60998c7" providerId="LiveId" clId="{8E25B3F5-888A-4A2B-96F1-340996F9A3C5}" dt="2024-03-16T01:01:57.222" v="1518" actId="47"/>
        <pc:sldMkLst>
          <pc:docMk/>
          <pc:sldMk cId="1587052997" sldId="294"/>
        </pc:sldMkLst>
      </pc:sldChg>
      <pc:sldChg chg="new del">
        <pc:chgData name="Alex Dorin" userId="81e212b2e60998c7" providerId="LiveId" clId="{8E25B3F5-888A-4A2B-96F1-340996F9A3C5}" dt="2024-03-16T01:01:57.415" v="1519" actId="47"/>
        <pc:sldMkLst>
          <pc:docMk/>
          <pc:sldMk cId="156697412" sldId="295"/>
        </pc:sldMkLst>
      </pc:sldChg>
      <pc:sldChg chg="new del">
        <pc:chgData name="Alex Dorin" userId="81e212b2e60998c7" providerId="LiveId" clId="{8E25B3F5-888A-4A2B-96F1-340996F9A3C5}" dt="2024-03-16T01:01:57.585" v="1520" actId="47"/>
        <pc:sldMkLst>
          <pc:docMk/>
          <pc:sldMk cId="2982873132" sldId="296"/>
        </pc:sldMkLst>
      </pc:sldChg>
      <pc:sldChg chg="new del">
        <pc:chgData name="Alex Dorin" userId="81e212b2e60998c7" providerId="LiveId" clId="{8E25B3F5-888A-4A2B-96F1-340996F9A3C5}" dt="2024-03-16T01:01:57.758" v="1521" actId="47"/>
        <pc:sldMkLst>
          <pc:docMk/>
          <pc:sldMk cId="2500559094" sldId="297"/>
        </pc:sldMkLst>
      </pc:sldChg>
      <pc:sldChg chg="new del">
        <pc:chgData name="Alex Dorin" userId="81e212b2e60998c7" providerId="LiveId" clId="{8E25B3F5-888A-4A2B-96F1-340996F9A3C5}" dt="2024-03-16T01:01:57.952" v="1522" actId="47"/>
        <pc:sldMkLst>
          <pc:docMk/>
          <pc:sldMk cId="3105324882" sldId="298"/>
        </pc:sldMkLst>
      </pc:sldChg>
      <pc:sldChg chg="new add del">
        <pc:chgData name="Alex Dorin" userId="81e212b2e60998c7" providerId="LiveId" clId="{8E25B3F5-888A-4A2B-96F1-340996F9A3C5}" dt="2024-03-16T01:01:58.089" v="1523" actId="47"/>
        <pc:sldMkLst>
          <pc:docMk/>
          <pc:sldMk cId="3395377184" sldId="299"/>
        </pc:sldMkLst>
      </pc:sldChg>
      <pc:sldChg chg="new add del">
        <pc:chgData name="Alex Dorin" userId="81e212b2e60998c7" providerId="LiveId" clId="{8E25B3F5-888A-4A2B-96F1-340996F9A3C5}" dt="2024-03-16T01:01:58.278" v="1524" actId="47"/>
        <pc:sldMkLst>
          <pc:docMk/>
          <pc:sldMk cId="4071258915" sldId="300"/>
        </pc:sldMkLst>
      </pc:sldChg>
      <pc:sldChg chg="new add del">
        <pc:chgData name="Alex Dorin" userId="81e212b2e60998c7" providerId="LiveId" clId="{8E25B3F5-888A-4A2B-96F1-340996F9A3C5}" dt="2024-03-16T01:01:58.436" v="1525" actId="47"/>
        <pc:sldMkLst>
          <pc:docMk/>
          <pc:sldMk cId="3538567405" sldId="301"/>
        </pc:sldMkLst>
      </pc:sldChg>
      <pc:sldChg chg="new add del">
        <pc:chgData name="Alex Dorin" userId="81e212b2e60998c7" providerId="LiveId" clId="{8E25B3F5-888A-4A2B-96F1-340996F9A3C5}" dt="2024-03-16T01:01:58.593" v="1526" actId="47"/>
        <pc:sldMkLst>
          <pc:docMk/>
          <pc:sldMk cId="2970254104" sldId="302"/>
        </pc:sldMkLst>
      </pc:sldChg>
      <pc:sldChg chg="new add del">
        <pc:chgData name="Alex Dorin" userId="81e212b2e60998c7" providerId="LiveId" clId="{8E25B3F5-888A-4A2B-96F1-340996F9A3C5}" dt="2024-03-16T01:01:58.767" v="1527" actId="47"/>
        <pc:sldMkLst>
          <pc:docMk/>
          <pc:sldMk cId="1680408999" sldId="303"/>
        </pc:sldMkLst>
      </pc:sldChg>
      <pc:sldChg chg="new add del">
        <pc:chgData name="Alex Dorin" userId="81e212b2e60998c7" providerId="LiveId" clId="{8E25B3F5-888A-4A2B-96F1-340996F9A3C5}" dt="2024-03-16T01:01:58.911" v="1528" actId="47"/>
        <pc:sldMkLst>
          <pc:docMk/>
          <pc:sldMk cId="394701610" sldId="304"/>
        </pc:sldMkLst>
      </pc:sldChg>
      <pc:sldChg chg="new add del">
        <pc:chgData name="Alex Dorin" userId="81e212b2e60998c7" providerId="LiveId" clId="{8E25B3F5-888A-4A2B-96F1-340996F9A3C5}" dt="2024-03-16T01:01:59.069" v="1529" actId="47"/>
        <pc:sldMkLst>
          <pc:docMk/>
          <pc:sldMk cId="351446829" sldId="305"/>
        </pc:sldMkLst>
      </pc:sldChg>
      <pc:sldChg chg="new add del">
        <pc:chgData name="Alex Dorin" userId="81e212b2e60998c7" providerId="LiveId" clId="{8E25B3F5-888A-4A2B-96F1-340996F9A3C5}" dt="2024-03-16T01:01:59.242" v="1530" actId="47"/>
        <pc:sldMkLst>
          <pc:docMk/>
          <pc:sldMk cId="3790181244" sldId="306"/>
        </pc:sldMkLst>
      </pc:sldChg>
      <pc:sldChg chg="new add del">
        <pc:chgData name="Alex Dorin" userId="81e212b2e60998c7" providerId="LiveId" clId="{8E25B3F5-888A-4A2B-96F1-340996F9A3C5}" dt="2024-03-16T01:01:59.937" v="1531" actId="47"/>
        <pc:sldMkLst>
          <pc:docMk/>
          <pc:sldMk cId="90327012" sldId="307"/>
        </pc:sldMkLst>
      </pc:sldChg>
      <pc:sldChg chg="new add del">
        <pc:chgData name="Alex Dorin" userId="81e212b2e60998c7" providerId="LiveId" clId="{8E25B3F5-888A-4A2B-96F1-340996F9A3C5}" dt="2024-03-16T01:02:00.127" v="1532" actId="47"/>
        <pc:sldMkLst>
          <pc:docMk/>
          <pc:sldMk cId="4142883120" sldId="308"/>
        </pc:sldMkLst>
      </pc:sldChg>
      <pc:sldChg chg="new add del">
        <pc:chgData name="Alex Dorin" userId="81e212b2e60998c7" providerId="LiveId" clId="{8E25B3F5-888A-4A2B-96F1-340996F9A3C5}" dt="2024-03-16T01:02:00.287" v="1533" actId="47"/>
        <pc:sldMkLst>
          <pc:docMk/>
          <pc:sldMk cId="1612492928" sldId="309"/>
        </pc:sldMkLst>
      </pc:sldChg>
      <pc:sldChg chg="new add del">
        <pc:chgData name="Alex Dorin" userId="81e212b2e60998c7" providerId="LiveId" clId="{8E25B3F5-888A-4A2B-96F1-340996F9A3C5}" dt="2024-03-16T01:02:00.442" v="1534" actId="47"/>
        <pc:sldMkLst>
          <pc:docMk/>
          <pc:sldMk cId="337833135" sldId="310"/>
        </pc:sldMkLst>
      </pc:sldChg>
      <pc:sldChg chg="new add del">
        <pc:chgData name="Alex Dorin" userId="81e212b2e60998c7" providerId="LiveId" clId="{8E25B3F5-888A-4A2B-96F1-340996F9A3C5}" dt="2024-03-16T01:02:00.599" v="1535" actId="47"/>
        <pc:sldMkLst>
          <pc:docMk/>
          <pc:sldMk cId="661117480" sldId="311"/>
        </pc:sldMkLst>
      </pc:sldChg>
      <pc:sldChg chg="new add del">
        <pc:chgData name="Alex Dorin" userId="81e212b2e60998c7" providerId="LiveId" clId="{8E25B3F5-888A-4A2B-96F1-340996F9A3C5}" dt="2024-03-16T01:02:00.757" v="1536" actId="47"/>
        <pc:sldMkLst>
          <pc:docMk/>
          <pc:sldMk cId="2461243426" sldId="312"/>
        </pc:sldMkLst>
      </pc:sldChg>
      <pc:sldChg chg="new add del">
        <pc:chgData name="Alex Dorin" userId="81e212b2e60998c7" providerId="LiveId" clId="{8E25B3F5-888A-4A2B-96F1-340996F9A3C5}" dt="2024-03-16T01:02:00.950" v="1537" actId="47"/>
        <pc:sldMkLst>
          <pc:docMk/>
          <pc:sldMk cId="3840087731" sldId="313"/>
        </pc:sldMkLst>
      </pc:sldChg>
      <pc:sldChg chg="new add del">
        <pc:chgData name="Alex Dorin" userId="81e212b2e60998c7" providerId="LiveId" clId="{8E25B3F5-888A-4A2B-96F1-340996F9A3C5}" dt="2024-03-16T01:02:01.108" v="1538" actId="47"/>
        <pc:sldMkLst>
          <pc:docMk/>
          <pc:sldMk cId="1845234476" sldId="314"/>
        </pc:sldMkLst>
      </pc:sldChg>
      <pc:sldChg chg="modSp new add del mod ord">
        <pc:chgData name="Alex Dorin" userId="81e212b2e60998c7" providerId="LiveId" clId="{8E25B3F5-888A-4A2B-96F1-340996F9A3C5}" dt="2024-03-16T02:38:49.806" v="4687" actId="20577"/>
        <pc:sldMkLst>
          <pc:docMk/>
          <pc:sldMk cId="3906196856" sldId="315"/>
        </pc:sldMkLst>
        <pc:spChg chg="mod">
          <ac:chgData name="Alex Dorin" userId="81e212b2e60998c7" providerId="LiveId" clId="{8E25B3F5-888A-4A2B-96F1-340996F9A3C5}" dt="2024-03-16T01:37:24.297" v="2861" actId="20577"/>
          <ac:spMkLst>
            <pc:docMk/>
            <pc:sldMk cId="3906196856" sldId="315"/>
            <ac:spMk id="2" creationId="{9306A235-98BC-B8F0-97E5-711C2F6FEFA1}"/>
          </ac:spMkLst>
        </pc:spChg>
        <pc:spChg chg="mod">
          <ac:chgData name="Alex Dorin" userId="81e212b2e60998c7" providerId="LiveId" clId="{8E25B3F5-888A-4A2B-96F1-340996F9A3C5}" dt="2024-03-16T02:38:49.806" v="4687" actId="20577"/>
          <ac:spMkLst>
            <pc:docMk/>
            <pc:sldMk cId="3906196856" sldId="315"/>
            <ac:spMk id="3" creationId="{0FB61D87-F7A9-2E66-D735-0B778852D136}"/>
          </ac:spMkLst>
        </pc:spChg>
      </pc:sldChg>
      <pc:sldChg chg="new add del ord">
        <pc:chgData name="Alex Dorin" userId="81e212b2e60998c7" providerId="LiveId" clId="{8E25B3F5-888A-4A2B-96F1-340996F9A3C5}" dt="2024-03-16T01:42:51.669" v="3352" actId="47"/>
        <pc:sldMkLst>
          <pc:docMk/>
          <pc:sldMk cId="371841504" sldId="316"/>
        </pc:sldMkLst>
      </pc:sldChg>
      <pc:sldChg chg="modSp new add del mod ord">
        <pc:chgData name="Alex Dorin" userId="81e212b2e60998c7" providerId="LiveId" clId="{8E25B3F5-888A-4A2B-96F1-340996F9A3C5}" dt="2024-03-16T02:30:08.060" v="4494" actId="20577"/>
        <pc:sldMkLst>
          <pc:docMk/>
          <pc:sldMk cId="3349866325" sldId="317"/>
        </pc:sldMkLst>
        <pc:spChg chg="mod">
          <ac:chgData name="Alex Dorin" userId="81e212b2e60998c7" providerId="LiveId" clId="{8E25B3F5-888A-4A2B-96F1-340996F9A3C5}" dt="2024-03-16T01:54:06.769" v="4017" actId="20577"/>
          <ac:spMkLst>
            <pc:docMk/>
            <pc:sldMk cId="3349866325" sldId="317"/>
            <ac:spMk id="2" creationId="{9939F234-B0E0-40B3-E157-2BAC94E351CC}"/>
          </ac:spMkLst>
        </pc:spChg>
        <pc:spChg chg="mod">
          <ac:chgData name="Alex Dorin" userId="81e212b2e60998c7" providerId="LiveId" clId="{8E25B3F5-888A-4A2B-96F1-340996F9A3C5}" dt="2024-03-16T02:30:08.060" v="4494" actId="20577"/>
          <ac:spMkLst>
            <pc:docMk/>
            <pc:sldMk cId="3349866325" sldId="317"/>
            <ac:spMk id="3" creationId="{3ECDDF4C-769E-180F-56F8-00C718835D8A}"/>
          </ac:spMkLst>
        </pc:spChg>
      </pc:sldChg>
      <pc:sldChg chg="modSp new add del mod ord">
        <pc:chgData name="Alex Dorin" userId="81e212b2e60998c7" providerId="LiveId" clId="{8E25B3F5-888A-4A2B-96F1-340996F9A3C5}" dt="2024-03-16T01:58:28.319" v="4370" actId="20577"/>
        <pc:sldMkLst>
          <pc:docMk/>
          <pc:sldMk cId="2913613190" sldId="318"/>
        </pc:sldMkLst>
        <pc:spChg chg="mod">
          <ac:chgData name="Alex Dorin" userId="81e212b2e60998c7" providerId="LiveId" clId="{8E25B3F5-888A-4A2B-96F1-340996F9A3C5}" dt="2024-03-16T01:57:59.784" v="4326" actId="20577"/>
          <ac:spMkLst>
            <pc:docMk/>
            <pc:sldMk cId="2913613190" sldId="318"/>
            <ac:spMk id="2" creationId="{75A7A369-11F9-53ED-7362-974880CA59EA}"/>
          </ac:spMkLst>
        </pc:spChg>
        <pc:spChg chg="mod">
          <ac:chgData name="Alex Dorin" userId="81e212b2e60998c7" providerId="LiveId" clId="{8E25B3F5-888A-4A2B-96F1-340996F9A3C5}" dt="2024-03-16T01:58:28.319" v="4370" actId="20577"/>
          <ac:spMkLst>
            <pc:docMk/>
            <pc:sldMk cId="2913613190" sldId="318"/>
            <ac:spMk id="3" creationId="{A14C39BE-8C0A-3752-DB9E-76E4DBA478E2}"/>
          </ac:spMkLst>
        </pc:spChg>
      </pc:sldChg>
      <pc:sldChg chg="modSp add mod ord">
        <pc:chgData name="Alex Dorin" userId="81e212b2e60998c7" providerId="LiveId" clId="{8E25B3F5-888A-4A2B-96F1-340996F9A3C5}" dt="2024-03-16T02:01:56.609" v="4394"/>
        <pc:sldMkLst>
          <pc:docMk/>
          <pc:sldMk cId="79732191" sldId="319"/>
        </pc:sldMkLst>
        <pc:spChg chg="mod">
          <ac:chgData name="Alex Dorin" userId="81e212b2e60998c7" providerId="LiveId" clId="{8E25B3F5-888A-4A2B-96F1-340996F9A3C5}" dt="2024-03-16T01:57:48.502" v="4308" actId="20577"/>
          <ac:spMkLst>
            <pc:docMk/>
            <pc:sldMk cId="79732191" sldId="319"/>
            <ac:spMk id="2" creationId="{00000000-0000-0000-0000-000000000000}"/>
          </ac:spMkLst>
        </pc:spChg>
        <pc:spChg chg="mod">
          <ac:chgData name="Alex Dorin" userId="81e212b2e60998c7" providerId="LiveId" clId="{8E25B3F5-888A-4A2B-96F1-340996F9A3C5}" dt="2024-03-16T02:01:56.609" v="4394"/>
          <ac:spMkLst>
            <pc:docMk/>
            <pc:sldMk cId="79732191" sldId="319"/>
            <ac:spMk id="3" creationId="{00000000-0000-0000-0000-000000000000}"/>
          </ac:spMkLst>
        </pc:spChg>
      </pc:sldChg>
      <pc:sldChg chg="modSp add mod ord">
        <pc:chgData name="Alex Dorin" userId="81e212b2e60998c7" providerId="LiveId" clId="{8E25B3F5-888A-4A2B-96F1-340996F9A3C5}" dt="2024-03-16T02:09:57.205" v="4464" actId="27636"/>
        <pc:sldMkLst>
          <pc:docMk/>
          <pc:sldMk cId="1644461033" sldId="320"/>
        </pc:sldMkLst>
        <pc:spChg chg="mod">
          <ac:chgData name="Alex Dorin" userId="81e212b2e60998c7" providerId="LiveId" clId="{8E25B3F5-888A-4A2B-96F1-340996F9A3C5}" dt="2024-03-16T01:58:39.956" v="4380" actId="20577"/>
          <ac:spMkLst>
            <pc:docMk/>
            <pc:sldMk cId="1644461033" sldId="320"/>
            <ac:spMk id="2" creationId="{00000000-0000-0000-0000-000000000000}"/>
          </ac:spMkLst>
        </pc:spChg>
        <pc:spChg chg="mod">
          <ac:chgData name="Alex Dorin" userId="81e212b2e60998c7" providerId="LiveId" clId="{8E25B3F5-888A-4A2B-96F1-340996F9A3C5}" dt="2024-03-16T02:09:57.205" v="4464" actId="27636"/>
          <ac:spMkLst>
            <pc:docMk/>
            <pc:sldMk cId="1644461033" sldId="320"/>
            <ac:spMk id="3" creationId="{00000000-0000-0000-0000-000000000000}"/>
          </ac:spMkLst>
        </pc:spChg>
      </pc:sldChg>
      <pc:sldChg chg="modSp add mod">
        <pc:chgData name="Alex Dorin" userId="81e212b2e60998c7" providerId="LiveId" clId="{8E25B3F5-888A-4A2B-96F1-340996F9A3C5}" dt="2024-03-16T01:18:21.301" v="2521" actId="20577"/>
        <pc:sldMkLst>
          <pc:docMk/>
          <pc:sldMk cId="2668631170" sldId="321"/>
        </pc:sldMkLst>
        <pc:spChg chg="mod">
          <ac:chgData name="Alex Dorin" userId="81e212b2e60998c7" providerId="LiveId" clId="{8E25B3F5-888A-4A2B-96F1-340996F9A3C5}" dt="2024-03-16T01:18:21.301" v="2521" actId="20577"/>
          <ac:spMkLst>
            <pc:docMk/>
            <pc:sldMk cId="2668631170" sldId="321"/>
            <ac:spMk id="3" creationId="{F07A52F3-3BF6-DC8B-0C49-086D6D9E061D}"/>
          </ac:spMkLst>
        </pc:spChg>
      </pc:sldChg>
      <pc:sldChg chg="modSp add mod">
        <pc:chgData name="Alex Dorin" userId="81e212b2e60998c7" providerId="LiveId" clId="{8E25B3F5-888A-4A2B-96F1-340996F9A3C5}" dt="2024-03-16T02:37:08.039" v="4636" actId="20577"/>
        <pc:sldMkLst>
          <pc:docMk/>
          <pc:sldMk cId="1946095498" sldId="322"/>
        </pc:sldMkLst>
        <pc:spChg chg="mod">
          <ac:chgData name="Alex Dorin" userId="81e212b2e60998c7" providerId="LiveId" clId="{8E25B3F5-888A-4A2B-96F1-340996F9A3C5}" dt="2024-03-16T02:37:08.039" v="4636" actId="20577"/>
          <ac:spMkLst>
            <pc:docMk/>
            <pc:sldMk cId="1946095498" sldId="322"/>
            <ac:spMk id="3" creationId="{00000000-0000-0000-0000-000000000000}"/>
          </ac:spMkLst>
        </pc:spChg>
      </pc:sldChg>
      <pc:sldChg chg="addSp delSp modSp add mod">
        <pc:chgData name="Alex Dorin" userId="81e212b2e60998c7" providerId="LiveId" clId="{8E25B3F5-888A-4A2B-96F1-340996F9A3C5}" dt="2024-03-16T01:31:22.124" v="2779" actId="1076"/>
        <pc:sldMkLst>
          <pc:docMk/>
          <pc:sldMk cId="2631960812" sldId="323"/>
        </pc:sldMkLst>
        <pc:spChg chg="del">
          <ac:chgData name="Alex Dorin" userId="81e212b2e60998c7" providerId="LiveId" clId="{8E25B3F5-888A-4A2B-96F1-340996F9A3C5}" dt="2024-03-16T01:29:45.131" v="2763" actId="478"/>
          <ac:spMkLst>
            <pc:docMk/>
            <pc:sldMk cId="2631960812" sldId="323"/>
            <ac:spMk id="3" creationId="{00000000-0000-0000-0000-000000000000}"/>
          </ac:spMkLst>
        </pc:spChg>
        <pc:spChg chg="add mod">
          <ac:chgData name="Alex Dorin" userId="81e212b2e60998c7" providerId="LiveId" clId="{8E25B3F5-888A-4A2B-96F1-340996F9A3C5}" dt="2024-03-16T01:31:22.124" v="2779" actId="1076"/>
          <ac:spMkLst>
            <pc:docMk/>
            <pc:sldMk cId="2631960812" sldId="323"/>
            <ac:spMk id="5" creationId="{070BDA89-34E7-CFA6-44E6-81CA295F878D}"/>
          </ac:spMkLst>
        </pc:spChg>
        <pc:picChg chg="add mod modCrop">
          <ac:chgData name="Alex Dorin" userId="81e212b2e60998c7" providerId="LiveId" clId="{8E25B3F5-888A-4A2B-96F1-340996F9A3C5}" dt="2024-03-16T01:30:46.808" v="2774" actId="1076"/>
          <ac:picMkLst>
            <pc:docMk/>
            <pc:sldMk cId="2631960812" sldId="323"/>
            <ac:picMk id="4" creationId="{6255A4A2-B64A-FA65-8CD6-2C5D9BEC7CA5}"/>
          </ac:picMkLst>
        </pc:picChg>
      </pc:sldChg>
      <pc:sldChg chg="addSp delSp modSp add mod">
        <pc:chgData name="Alex Dorin" userId="81e212b2e60998c7" providerId="LiveId" clId="{8E25B3F5-888A-4A2B-96F1-340996F9A3C5}" dt="2024-03-16T01:33:57.303" v="2799" actId="255"/>
        <pc:sldMkLst>
          <pc:docMk/>
          <pc:sldMk cId="3286076861" sldId="324"/>
        </pc:sldMkLst>
        <pc:spChg chg="del">
          <ac:chgData name="Alex Dorin" userId="81e212b2e60998c7" providerId="LiveId" clId="{8E25B3F5-888A-4A2B-96F1-340996F9A3C5}" dt="2024-03-16T01:31:49.481" v="2780" actId="478"/>
          <ac:spMkLst>
            <pc:docMk/>
            <pc:sldMk cId="3286076861" sldId="324"/>
            <ac:spMk id="3" creationId="{00000000-0000-0000-0000-000000000000}"/>
          </ac:spMkLst>
        </pc:spChg>
        <pc:graphicFrameChg chg="add mod modGraphic">
          <ac:chgData name="Alex Dorin" userId="81e212b2e60998c7" providerId="LiveId" clId="{8E25B3F5-888A-4A2B-96F1-340996F9A3C5}" dt="2024-03-16T01:33:57.303" v="2799" actId="255"/>
          <ac:graphicFrameMkLst>
            <pc:docMk/>
            <pc:sldMk cId="3286076861" sldId="324"/>
            <ac:graphicFrameMk id="4" creationId="{B6DA63C4-89E8-131C-0CDE-8423594D72E0}"/>
          </ac:graphicFrameMkLst>
        </pc:graphicFrameChg>
      </pc:sldChg>
      <pc:sldChg chg="addSp delSp modSp add mod">
        <pc:chgData name="Alex Dorin" userId="81e212b2e60998c7" providerId="LiveId" clId="{8E25B3F5-888A-4A2B-96F1-340996F9A3C5}" dt="2024-03-16T01:35:24.120" v="2816" actId="2711"/>
        <pc:sldMkLst>
          <pc:docMk/>
          <pc:sldMk cId="2733803503" sldId="325"/>
        </pc:sldMkLst>
        <pc:spChg chg="del">
          <ac:chgData name="Alex Dorin" userId="81e212b2e60998c7" providerId="LiveId" clId="{8E25B3F5-888A-4A2B-96F1-340996F9A3C5}" dt="2024-03-16T01:34:14.090" v="2800" actId="478"/>
          <ac:spMkLst>
            <pc:docMk/>
            <pc:sldMk cId="2733803503" sldId="325"/>
            <ac:spMk id="3" creationId="{00000000-0000-0000-0000-000000000000}"/>
          </ac:spMkLst>
        </pc:spChg>
        <pc:graphicFrameChg chg="add mod modGraphic">
          <ac:chgData name="Alex Dorin" userId="81e212b2e60998c7" providerId="LiveId" clId="{8E25B3F5-888A-4A2B-96F1-340996F9A3C5}" dt="2024-03-16T01:35:24.120" v="2816" actId="2711"/>
          <ac:graphicFrameMkLst>
            <pc:docMk/>
            <pc:sldMk cId="2733803503" sldId="325"/>
            <ac:graphicFrameMk id="4" creationId="{EB12F117-E4B3-C6FB-C7E4-450521724B50}"/>
          </ac:graphicFrameMkLst>
        </pc:graphicFrameChg>
      </pc:sldChg>
      <pc:sldChg chg="modSp add mod">
        <pc:chgData name="Alex Dorin" userId="81e212b2e60998c7" providerId="LiveId" clId="{8E25B3F5-888A-4A2B-96F1-340996F9A3C5}" dt="2024-03-16T02:28:43.133" v="4475" actId="20577"/>
        <pc:sldMkLst>
          <pc:docMk/>
          <pc:sldMk cId="1720965180" sldId="326"/>
        </pc:sldMkLst>
        <pc:spChg chg="mod">
          <ac:chgData name="Alex Dorin" userId="81e212b2e60998c7" providerId="LiveId" clId="{8E25B3F5-888A-4A2B-96F1-340996F9A3C5}" dt="2024-03-16T01:42:46.739" v="3351" actId="20577"/>
          <ac:spMkLst>
            <pc:docMk/>
            <pc:sldMk cId="1720965180" sldId="326"/>
            <ac:spMk id="2" creationId="{9306A235-98BC-B8F0-97E5-711C2F6FEFA1}"/>
          </ac:spMkLst>
        </pc:spChg>
        <pc:spChg chg="mod">
          <ac:chgData name="Alex Dorin" userId="81e212b2e60998c7" providerId="LiveId" clId="{8E25B3F5-888A-4A2B-96F1-340996F9A3C5}" dt="2024-03-16T02:28:43.133" v="4475" actId="20577"/>
          <ac:spMkLst>
            <pc:docMk/>
            <pc:sldMk cId="1720965180" sldId="326"/>
            <ac:spMk id="3" creationId="{0FB61D87-F7A9-2E66-D735-0B778852D136}"/>
          </ac:spMkLst>
        </pc:spChg>
      </pc:sldChg>
      <pc:sldChg chg="modSp add mod">
        <pc:chgData name="Alex Dorin" userId="81e212b2e60998c7" providerId="LiveId" clId="{8E25B3F5-888A-4A2B-96F1-340996F9A3C5}" dt="2024-03-16T01:53:46.979" v="4000" actId="20577"/>
        <pc:sldMkLst>
          <pc:docMk/>
          <pc:sldMk cId="2396439313" sldId="327"/>
        </pc:sldMkLst>
        <pc:spChg chg="mod">
          <ac:chgData name="Alex Dorin" userId="81e212b2e60998c7" providerId="LiveId" clId="{8E25B3F5-888A-4A2B-96F1-340996F9A3C5}" dt="2024-03-16T01:53:46.979" v="4000" actId="20577"/>
          <ac:spMkLst>
            <pc:docMk/>
            <pc:sldMk cId="2396439313" sldId="327"/>
            <ac:spMk id="3" creationId="{0FB61D87-F7A9-2E66-D735-0B778852D136}"/>
          </ac:spMkLst>
        </pc:spChg>
      </pc:sldChg>
      <pc:sldChg chg="addSp delSp modSp add mod ord">
        <pc:chgData name="Alex Dorin" userId="81e212b2e60998c7" providerId="LiveId" clId="{8E25B3F5-888A-4A2B-96F1-340996F9A3C5}" dt="2024-03-16T02:04:42.054" v="4409" actId="14100"/>
        <pc:sldMkLst>
          <pc:docMk/>
          <pc:sldMk cId="1400053628" sldId="328"/>
        </pc:sldMkLst>
        <pc:spChg chg="mod">
          <ac:chgData name="Alex Dorin" userId="81e212b2e60998c7" providerId="LiveId" clId="{8E25B3F5-888A-4A2B-96F1-340996F9A3C5}" dt="2024-03-16T02:04:39.575" v="4408" actId="1076"/>
          <ac:spMkLst>
            <pc:docMk/>
            <pc:sldMk cId="1400053628" sldId="328"/>
            <ac:spMk id="5" creationId="{0CD73F53-57ED-65E0-DFE3-3AD6841CF734}"/>
          </ac:spMkLst>
        </pc:spChg>
        <pc:picChg chg="add mod">
          <ac:chgData name="Alex Dorin" userId="81e212b2e60998c7" providerId="LiveId" clId="{8E25B3F5-888A-4A2B-96F1-340996F9A3C5}" dt="2024-03-16T02:04:42.054" v="4409" actId="14100"/>
          <ac:picMkLst>
            <pc:docMk/>
            <pc:sldMk cId="1400053628" sldId="328"/>
            <ac:picMk id="3" creationId="{91C3E0D3-EB0F-019F-A315-9259F053DFD5}"/>
          </ac:picMkLst>
        </pc:picChg>
        <pc:picChg chg="del">
          <ac:chgData name="Alex Dorin" userId="81e212b2e60998c7" providerId="LiveId" clId="{8E25B3F5-888A-4A2B-96F1-340996F9A3C5}" dt="2024-03-16T02:04:04.254" v="4400" actId="478"/>
          <ac:picMkLst>
            <pc:docMk/>
            <pc:sldMk cId="1400053628" sldId="328"/>
            <ac:picMk id="4" creationId="{5748EE1A-F444-0657-5ADF-FF94C060FF87}"/>
          </ac:picMkLst>
        </pc:picChg>
      </pc:sldChg>
      <pc:sldChg chg="add del">
        <pc:chgData name="Alex Dorin" userId="81e212b2e60998c7" providerId="LiveId" clId="{8E25B3F5-888A-4A2B-96F1-340996F9A3C5}" dt="2024-03-16T02:03:57.002" v="4396" actId="47"/>
        <pc:sldMkLst>
          <pc:docMk/>
          <pc:sldMk cId="2273095574" sldId="32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57600"/>
            <a:ext cx="7772400" cy="7620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6858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5703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543800" cy="715962"/>
          </a:xfrm>
        </p:spPr>
        <p:txBody>
          <a:bodyPr>
            <a:noAutofit/>
          </a:bodyPr>
          <a:lstStyle>
            <a:lvl1pPr algn="l">
              <a:defRPr sz="4400">
                <a:solidFill>
                  <a:srgbClr val="0069AA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543800" cy="4572000"/>
          </a:xfrm>
        </p:spPr>
        <p:txBody>
          <a:bodyPr/>
          <a:lstStyle>
            <a:lvl1pPr>
              <a:defRPr>
                <a:latin typeface="Georgia"/>
                <a:cs typeface="Georgia"/>
              </a:defRPr>
            </a:lvl1pPr>
            <a:lvl2pPr>
              <a:defRPr>
                <a:latin typeface="Georgia"/>
                <a:cs typeface="Georgia"/>
              </a:defRPr>
            </a:lvl2pPr>
            <a:lvl3pPr>
              <a:defRPr>
                <a:latin typeface="Georgia"/>
                <a:cs typeface="Georgia"/>
              </a:defRPr>
            </a:lvl3pPr>
            <a:lvl4pPr>
              <a:defRPr>
                <a:latin typeface="Georgia"/>
                <a:cs typeface="Georgia"/>
              </a:defRPr>
            </a:lvl4pPr>
            <a:lvl5pPr>
              <a:defRPr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428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62200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Georgia"/>
                <a:cs typeface="Georgi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62200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Georgia"/>
                <a:cs typeface="Georgi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4363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96200" cy="868362"/>
          </a:xfrm>
        </p:spPr>
        <p:txBody>
          <a:bodyPr>
            <a:noAutofit/>
          </a:bodyPr>
          <a:lstStyle>
            <a:lvl1pPr>
              <a:defRPr sz="440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572000"/>
          </a:xfrm>
        </p:spPr>
        <p:txBody>
          <a:bodyPr/>
          <a:lstStyle>
            <a:lvl1pPr>
              <a:defRPr>
                <a:latin typeface="Georgia"/>
                <a:cs typeface="Georgia"/>
              </a:defRPr>
            </a:lvl1pPr>
            <a:lvl2pPr>
              <a:defRPr>
                <a:latin typeface="Georgia"/>
                <a:cs typeface="Georgia"/>
              </a:defRPr>
            </a:lvl2pPr>
            <a:lvl3pPr>
              <a:defRPr>
                <a:latin typeface="Georgia"/>
                <a:cs typeface="Georgia"/>
              </a:defRPr>
            </a:lvl3pPr>
            <a:lvl4pPr>
              <a:defRPr>
                <a:latin typeface="Georgia"/>
                <a:cs typeface="Georgia"/>
              </a:defRPr>
            </a:lvl4pPr>
            <a:lvl5pPr>
              <a:defRPr>
                <a:latin typeface="Georgia"/>
                <a:cs typeface="Georgi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932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13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/>
          <a:ea typeface="+mj-ea"/>
          <a:cs typeface="Georgi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eorgia"/>
          <a:ea typeface="+mn-ea"/>
          <a:cs typeface="Georgi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eorgia"/>
          <a:ea typeface="+mn-ea"/>
          <a:cs typeface="Georgia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eorgia"/>
          <a:ea typeface="+mn-ea"/>
          <a:cs typeface="Georgia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eorgia"/>
          <a:ea typeface="+mn-ea"/>
          <a:cs typeface="Georgia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eorgia"/>
          <a:ea typeface="+mn-ea"/>
          <a:cs typeface="Georgi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447800"/>
            <a:ext cx="7772400" cy="4648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570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5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69AA"/>
          </a:solidFill>
          <a:latin typeface="Georgia"/>
          <a:ea typeface="+mj-ea"/>
          <a:cs typeface="Georg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Georgia"/>
          <a:ea typeface="+mn-ea"/>
          <a:cs typeface="Georg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eorgia"/>
          <a:ea typeface="+mn-ea"/>
          <a:cs typeface="Georg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Georgia"/>
          <a:ea typeface="+mn-ea"/>
          <a:cs typeface="Georg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Georgia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5386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Georgia"/>
          <a:ea typeface="+mj-ea"/>
          <a:cs typeface="Georg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Georgia"/>
          <a:ea typeface="+mn-ea"/>
          <a:cs typeface="Georg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eorgia"/>
          <a:ea typeface="+mn-ea"/>
          <a:cs typeface="Georg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Georgia"/>
          <a:ea typeface="+mn-ea"/>
          <a:cs typeface="Georg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Georgia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chs/nhis/2022nhis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hyperlink" Target="https://doi.org/10.1038/s41386-019-0431-7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nd.org/pubs/research_reports/RR4222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hyperlink" Target="https://doi.org/10.15585/mmwr.mm6608a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886200"/>
            <a:ext cx="8991600" cy="762001"/>
          </a:xfrm>
        </p:spPr>
        <p:txBody>
          <a:bodyPr>
            <a:normAutofit fontScale="90000"/>
          </a:bodyPr>
          <a:lstStyle/>
          <a:p>
            <a:r>
              <a:rPr lang="en-US" sz="2200" b="1" kern="100" spc="-5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Comparing the Proportion of Those Who Have Ever Served on Active-duty Who Get Sufficient Sleep to the General U.S. Population</a:t>
            </a:r>
            <a:b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371600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>
                <a:latin typeface="Georgia" panose="02040502050405020303" pitchFamily="18" charset="0"/>
              </a:rPr>
              <a:t>Alexander Dorin, DO</a:t>
            </a:r>
          </a:p>
          <a:p>
            <a:r>
              <a:rPr lang="en-US" sz="2600" dirty="0">
                <a:latin typeface="Georgia" panose="02040502050405020303" pitchFamily="18" charset="0"/>
              </a:rPr>
              <a:t>Preceptor: Dr. Jami Buckley, MD, MPH</a:t>
            </a:r>
          </a:p>
          <a:p>
            <a:r>
              <a:rPr lang="en-US" sz="2600" dirty="0">
                <a:latin typeface="Georgia" panose="02040502050405020303" pitchFamily="18" charset="0"/>
              </a:rPr>
              <a:t>Faculty Advisor: Dr. </a:t>
            </a:r>
            <a:r>
              <a:rPr lang="en-US" sz="2600" dirty="0" err="1">
                <a:latin typeface="Georgia" panose="02040502050405020303" pitchFamily="18" charset="0"/>
              </a:rPr>
              <a:t>Tshiswaka</a:t>
            </a:r>
            <a:endParaRPr lang="en-US" sz="2600" dirty="0">
              <a:latin typeface="Georgia" panose="02040502050405020303" pitchFamily="18" charset="0"/>
            </a:endParaRPr>
          </a:p>
          <a:p>
            <a:r>
              <a:rPr lang="en-US" sz="2600" dirty="0">
                <a:latin typeface="Georgia" panose="02040502050405020303" pitchFamily="18" charset="0"/>
              </a:rPr>
              <a:t>Naval Hospital Jacksonville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6465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Health Significance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Identify the proportion of those who have ever served on active-duty that get sufficient sleep </a:t>
            </a:r>
          </a:p>
          <a:p>
            <a:r>
              <a:rPr lang="en-US" dirty="0"/>
              <a:t>Establish an accurate baseline and set a benchmark for improvement</a:t>
            </a:r>
          </a:p>
          <a:p>
            <a:r>
              <a:rPr lang="en-US" dirty="0"/>
              <a:t>Improvements in sleep can lead to increased performance and decreased mishaps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3328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9702-03AA-E009-9169-7B64339A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A52F3-3BF6-DC8B-0C49-086D6D9E0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26,359 adults from the 2022 National Health Interview Survey (NHIS)</a:t>
            </a:r>
          </a:p>
          <a:p>
            <a:r>
              <a:rPr lang="en-US" dirty="0"/>
              <a:t>Outcome variable: number of hours of sleep per 24-hour period</a:t>
            </a:r>
          </a:p>
          <a:p>
            <a:r>
              <a:rPr lang="en-US" dirty="0"/>
              <a:t>Independent variable:</a:t>
            </a:r>
          </a:p>
          <a:p>
            <a:pPr lvl="1"/>
            <a:r>
              <a:rPr lang="en-US" dirty="0"/>
              <a:t>Those who have ever served on active-duty</a:t>
            </a:r>
          </a:p>
        </p:txBody>
      </p:sp>
    </p:spTree>
    <p:extLst>
      <p:ext uri="{BB962C8B-B14F-4D97-AF65-F5344CB8AC3E}">
        <p14:creationId xmlns:p14="http://schemas.microsoft.com/office/powerpoint/2010/main" val="3437510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29702-03AA-E009-9169-7B64339A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A52F3-3BF6-DC8B-0C49-086D6D9E0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Chi-square Test of Independence </a:t>
            </a:r>
          </a:p>
          <a:p>
            <a:r>
              <a:rPr lang="en-US" dirty="0"/>
              <a:t>Minimum significance level: p &lt; 0.05, two-tailed</a:t>
            </a:r>
          </a:p>
          <a:p>
            <a:r>
              <a:rPr lang="en-US" dirty="0"/>
              <a:t>IBM SPSS Statistics Data Editor Software</a:t>
            </a:r>
          </a:p>
          <a:p>
            <a:r>
              <a:rPr lang="en-US" sz="3200" kern="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Codes:</a:t>
            </a:r>
          </a:p>
          <a:p>
            <a:pPr lvl="1"/>
            <a:r>
              <a:rPr lang="en-US" kern="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0 = &lt; 7 hours of sleep received per 24-hour period</a:t>
            </a:r>
          </a:p>
          <a:p>
            <a:pPr lvl="1"/>
            <a:r>
              <a:rPr lang="en-US" kern="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 </a:t>
            </a:r>
            <a:r>
              <a:rPr lang="en-US" kern="0" dirty="0"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= </a:t>
            </a:r>
            <a:r>
              <a:rPr lang="en-US" kern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≥ </a:t>
            </a:r>
            <a:r>
              <a:rPr lang="en-US" kern="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7 hours of sleep received per 24-hour period</a:t>
            </a: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631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2438400"/>
          </a:xfrm>
        </p:spPr>
        <p:txBody>
          <a:bodyPr>
            <a:normAutofit/>
          </a:bodyPr>
          <a:lstStyle/>
          <a:p>
            <a:r>
              <a:rPr lang="en-US" dirty="0"/>
              <a:t>Ever served active-duty:</a:t>
            </a:r>
          </a:p>
          <a:p>
            <a:pPr lvl="1"/>
            <a:r>
              <a:rPr lang="en-US" dirty="0"/>
              <a:t>n = 2,355, M = 7.14, SD = 1.59</a:t>
            </a:r>
          </a:p>
          <a:p>
            <a:r>
              <a:rPr lang="en-US" dirty="0"/>
              <a:t>General U.S. population:</a:t>
            </a:r>
          </a:p>
          <a:p>
            <a:pPr lvl="1"/>
            <a:r>
              <a:rPr lang="en-US" dirty="0"/>
              <a:t>n = 24,004, M = 7.13, SD = 1.38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FB547D7-4F5E-31E8-A6FC-19A5BA1AC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394104"/>
              </p:ext>
            </p:extLst>
          </p:nvPr>
        </p:nvGraphicFramePr>
        <p:xfrm>
          <a:off x="1600200" y="3962400"/>
          <a:ext cx="4991098" cy="22367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266">
                  <a:extLst>
                    <a:ext uri="{9D8B030D-6E8A-4147-A177-3AD203B41FA5}">
                      <a16:colId xmlns:a16="http://schemas.microsoft.com/office/drawing/2014/main" val="857601570"/>
                    </a:ext>
                  </a:extLst>
                </a:gridCol>
                <a:gridCol w="1557702">
                  <a:extLst>
                    <a:ext uri="{9D8B030D-6E8A-4147-A177-3AD203B41FA5}">
                      <a16:colId xmlns:a16="http://schemas.microsoft.com/office/drawing/2014/main" val="1407176870"/>
                    </a:ext>
                  </a:extLst>
                </a:gridCol>
                <a:gridCol w="1557702">
                  <a:extLst>
                    <a:ext uri="{9D8B030D-6E8A-4147-A177-3AD203B41FA5}">
                      <a16:colId xmlns:a16="http://schemas.microsoft.com/office/drawing/2014/main" val="2713045866"/>
                    </a:ext>
                  </a:extLst>
                </a:gridCol>
                <a:gridCol w="759428">
                  <a:extLst>
                    <a:ext uri="{9D8B030D-6E8A-4147-A177-3AD203B41FA5}">
                      <a16:colId xmlns:a16="http://schemas.microsoft.com/office/drawing/2014/main" val="1500321429"/>
                    </a:ext>
                  </a:extLst>
                </a:gridCol>
              </a:tblGrid>
              <a:tr h="366903">
                <a:tc grid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dirty="0">
                          <a:effectLst/>
                          <a:latin typeface="Georgia" panose="02040502050405020303" pitchFamily="18" charset="0"/>
                        </a:rPr>
                        <a:t>Table 1</a:t>
                      </a:r>
                    </a:p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dirty="0">
                          <a:effectLst/>
                          <a:latin typeface="Georgia" panose="02040502050405020303" pitchFamily="18" charset="0"/>
                        </a:rPr>
                        <a:t>Ever served active-duty military</a:t>
                      </a:r>
                      <a:endParaRPr lang="en-US" sz="13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26850"/>
                  </a:ext>
                </a:extLst>
              </a:tr>
              <a:tr h="74219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3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  <a:latin typeface="Georgia" panose="02040502050405020303" pitchFamily="18" charset="0"/>
                        </a:rPr>
                        <a:t>Frequency</a:t>
                      </a:r>
                      <a:endParaRPr lang="en-US" sz="13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dirty="0">
                          <a:effectLst/>
                          <a:latin typeface="Georgia" panose="02040502050405020303" pitchFamily="18" charset="0"/>
                        </a:rPr>
                        <a:t>Percent</a:t>
                      </a:r>
                      <a:endParaRPr lang="en-US" sz="13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7134053"/>
                  </a:ext>
                </a:extLst>
              </a:tr>
              <a:tr h="366903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  <a:latin typeface="Georgia" panose="02040502050405020303" pitchFamily="18" charset="0"/>
                        </a:rPr>
                        <a:t>Valid</a:t>
                      </a:r>
                      <a:endParaRPr lang="en-US" sz="13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dirty="0">
                          <a:effectLst/>
                          <a:latin typeface="Georgia" panose="02040502050405020303" pitchFamily="18" charset="0"/>
                        </a:rPr>
                        <a:t>Yes</a:t>
                      </a:r>
                      <a:endParaRPr lang="en-US" sz="13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  <a:latin typeface="Georgia" panose="02040502050405020303" pitchFamily="18" charset="0"/>
                        </a:rPr>
                        <a:t>2355</a:t>
                      </a:r>
                      <a:endParaRPr lang="en-US" sz="13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  <a:latin typeface="Georgia" panose="02040502050405020303" pitchFamily="18" charset="0"/>
                        </a:rPr>
                        <a:t>8.9</a:t>
                      </a:r>
                      <a:endParaRPr lang="en-US" sz="13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4282006"/>
                  </a:ext>
                </a:extLst>
              </a:tr>
              <a:tr h="3669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dirty="0">
                          <a:effectLst/>
                          <a:latin typeface="Georgia" panose="02040502050405020303" pitchFamily="18" charset="0"/>
                        </a:rPr>
                        <a:t>No</a:t>
                      </a:r>
                      <a:endParaRPr lang="en-US" sz="13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  <a:latin typeface="Georgia" panose="02040502050405020303" pitchFamily="18" charset="0"/>
                        </a:rPr>
                        <a:t>24004</a:t>
                      </a:r>
                      <a:endParaRPr lang="en-US" sz="13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  <a:latin typeface="Georgia" panose="02040502050405020303" pitchFamily="18" charset="0"/>
                        </a:rPr>
                        <a:t>91.1</a:t>
                      </a:r>
                      <a:endParaRPr lang="en-US" sz="13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44545421"/>
                  </a:ext>
                </a:extLst>
              </a:tr>
              <a:tr h="3669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  <a:latin typeface="Georgia" panose="02040502050405020303" pitchFamily="18" charset="0"/>
                        </a:rPr>
                        <a:t>Total</a:t>
                      </a:r>
                      <a:endParaRPr lang="en-US" sz="13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>
                          <a:effectLst/>
                          <a:latin typeface="Georgia" panose="02040502050405020303" pitchFamily="18" charset="0"/>
                        </a:rPr>
                        <a:t>26359</a:t>
                      </a:r>
                      <a:endParaRPr lang="en-US" sz="13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0" dirty="0">
                          <a:effectLst/>
                          <a:latin typeface="Georgia" panose="02040502050405020303" pitchFamily="18" charset="0"/>
                        </a:rPr>
                        <a:t>100.0</a:t>
                      </a:r>
                      <a:endParaRPr lang="en-US" sz="13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2333645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84920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Georgia" panose="02040502050405020303" pitchFamily="18" charset="0"/>
              </a:rPr>
              <a:t>No statistically significant difference was found between the proportion of sufficient sleep </a:t>
            </a:r>
            <a:r>
              <a:rPr lang="en-US" sz="3200" kern="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between the two populations, </a:t>
            </a:r>
            <a:r>
              <a:rPr lang="en-US" sz="3200" kern="0" dirty="0">
                <a:solidFill>
                  <a:srgbClr val="202124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χ</a:t>
            </a:r>
            <a:r>
              <a:rPr lang="en-US" sz="3200" kern="0" baseline="30000" dirty="0">
                <a:solidFill>
                  <a:srgbClr val="202124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2</a:t>
            </a:r>
            <a:r>
              <a:rPr lang="en-US" sz="3200" kern="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 (1, N = 26,359) = 2.963, p = .085 </a:t>
            </a:r>
          </a:p>
          <a:p>
            <a:r>
              <a:rPr lang="en-US" sz="3200" kern="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Proportions:</a:t>
            </a:r>
          </a:p>
          <a:p>
            <a:pPr lvl="1"/>
            <a:r>
              <a:rPr lang="en-US" kern="0" dirty="0"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Ever served active-duty = 0.697 (69.7%)</a:t>
            </a:r>
          </a:p>
          <a:p>
            <a:pPr lvl="1"/>
            <a:r>
              <a:rPr lang="en-US" kern="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General U.S. population </a:t>
            </a:r>
            <a:r>
              <a:rPr lang="en-US" kern="0" dirty="0"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= 0.701 (70.1%)</a:t>
            </a:r>
            <a:endParaRPr lang="en-US" kern="100" dirty="0">
              <a:effectLst/>
              <a:latin typeface="Georgia" panose="020405020504050203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6095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4" name="Picture 3" descr="A graph of a number of hours&#10;&#10;Description automatically generated with medium confidence">
            <a:extLst>
              <a:ext uri="{FF2B5EF4-FFF2-40B4-BE49-F238E27FC236}">
                <a16:creationId xmlns:a16="http://schemas.microsoft.com/office/drawing/2014/main" id="{6255A4A2-B64A-FA65-8CD6-2C5D9BEC7C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658" r="16590" b="-658"/>
          <a:stretch/>
        </p:blipFill>
        <p:spPr bwMode="auto">
          <a:xfrm>
            <a:off x="1159555" y="1066800"/>
            <a:ext cx="6824890" cy="4267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0BDA89-34E7-CFA6-44E6-81CA295F878D}"/>
              </a:ext>
            </a:extLst>
          </p:cNvPr>
          <p:cNvSpPr txBox="1"/>
          <p:nvPr/>
        </p:nvSpPr>
        <p:spPr>
          <a:xfrm>
            <a:off x="1447800" y="5287962"/>
            <a:ext cx="7239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kern="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Figure 1</a:t>
            </a:r>
            <a:r>
              <a:rPr lang="en-US" sz="1600" kern="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Frequencies of both groups (ever served active-duty military vs general U.S. population) displayed by hours of sleep per 24-hour period, as two separate categories (&lt; 7 hours of sleep received per 24-hour period and </a:t>
            </a:r>
            <a:r>
              <a:rPr lang="en-US" sz="1600" kern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≥</a:t>
            </a:r>
            <a:r>
              <a:rPr lang="en-US" sz="1600" kern="0" dirty="0">
                <a:solidFill>
                  <a:srgbClr val="202124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0" dirty="0">
                <a:effectLst/>
                <a:latin typeface="Georgia" panose="020405020504050203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7 hours of sleep received per 24-hour period). </a:t>
            </a:r>
            <a:endParaRPr lang="en-US" sz="1600" kern="100" dirty="0">
              <a:effectLst/>
              <a:latin typeface="Georgia" panose="020405020504050203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1960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DA63C4-89E8-131C-0CDE-8423594D72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005643"/>
              </p:ext>
            </p:extLst>
          </p:nvPr>
        </p:nvGraphicFramePr>
        <p:xfrm>
          <a:off x="1143000" y="1447800"/>
          <a:ext cx="7391398" cy="3265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6845">
                  <a:extLst>
                    <a:ext uri="{9D8B030D-6E8A-4147-A177-3AD203B41FA5}">
                      <a16:colId xmlns:a16="http://schemas.microsoft.com/office/drawing/2014/main" val="1066502659"/>
                    </a:ext>
                  </a:extLst>
                </a:gridCol>
                <a:gridCol w="1376845">
                  <a:extLst>
                    <a:ext uri="{9D8B030D-6E8A-4147-A177-3AD203B41FA5}">
                      <a16:colId xmlns:a16="http://schemas.microsoft.com/office/drawing/2014/main" val="3328928920"/>
                    </a:ext>
                  </a:extLst>
                </a:gridCol>
                <a:gridCol w="1318644">
                  <a:extLst>
                    <a:ext uri="{9D8B030D-6E8A-4147-A177-3AD203B41FA5}">
                      <a16:colId xmlns:a16="http://schemas.microsoft.com/office/drawing/2014/main" val="163065087"/>
                    </a:ext>
                  </a:extLst>
                </a:gridCol>
                <a:gridCol w="1173979">
                  <a:extLst>
                    <a:ext uri="{9D8B030D-6E8A-4147-A177-3AD203B41FA5}">
                      <a16:colId xmlns:a16="http://schemas.microsoft.com/office/drawing/2014/main" val="3806509717"/>
                    </a:ext>
                  </a:extLst>
                </a:gridCol>
                <a:gridCol w="1173979">
                  <a:extLst>
                    <a:ext uri="{9D8B030D-6E8A-4147-A177-3AD203B41FA5}">
                      <a16:colId xmlns:a16="http://schemas.microsoft.com/office/drawing/2014/main" val="603378667"/>
                    </a:ext>
                  </a:extLst>
                </a:gridCol>
                <a:gridCol w="971106">
                  <a:extLst>
                    <a:ext uri="{9D8B030D-6E8A-4147-A177-3AD203B41FA5}">
                      <a16:colId xmlns:a16="http://schemas.microsoft.com/office/drawing/2014/main" val="1276775851"/>
                    </a:ext>
                  </a:extLst>
                </a:gridCol>
              </a:tblGrid>
              <a:tr h="353163">
                <a:tc grid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Table 4</a:t>
                      </a:r>
                    </a:p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SLPHOURS_A * Ever served active-duty military Crosstabulation</a:t>
                      </a:r>
                      <a:endParaRPr lang="en-US" sz="14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268092"/>
                  </a:ext>
                </a:extLst>
              </a:tr>
              <a:tr h="536983">
                <a:tc rowSpan="2"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Ever served active-duty military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Total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2439144"/>
                  </a:ext>
                </a:extLst>
              </a:tr>
              <a:tr h="180529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Yes</a:t>
                      </a:r>
                      <a:endParaRPr lang="en-US" sz="14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No</a:t>
                      </a:r>
                      <a:endParaRPr lang="en-US" sz="14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512760"/>
                  </a:ext>
                </a:extLst>
              </a:tr>
              <a:tr h="353163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SLPHOURS_A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less than 7 hours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Count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730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7034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7764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22227042"/>
                  </a:ext>
                </a:extLst>
              </a:tr>
              <a:tr h="353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% of Total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2.8%</a:t>
                      </a:r>
                      <a:endParaRPr lang="en-US" sz="14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26.7%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29.5%</a:t>
                      </a:r>
                      <a:endParaRPr lang="en-US" sz="14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59858044"/>
                  </a:ext>
                </a:extLst>
              </a:tr>
              <a:tr h="353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7 hours or more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Count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1625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16970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18595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03017172"/>
                  </a:ext>
                </a:extLst>
              </a:tr>
              <a:tr h="353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% of Total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6.2%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64.4%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70.5%</a:t>
                      </a:r>
                      <a:endParaRPr lang="en-US" sz="14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73834082"/>
                  </a:ext>
                </a:extLst>
              </a:tr>
              <a:tr h="353163">
                <a:tc rowSpan="2"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Total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Count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2355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24004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26359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54182228"/>
                  </a:ext>
                </a:extLst>
              </a:tr>
              <a:tr h="35316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% of Total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8.9%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91.1%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100.0%</a:t>
                      </a:r>
                      <a:endParaRPr lang="en-US" sz="14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8370156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86076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12F117-E4B3-C6FB-C7E4-450521724B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265236"/>
              </p:ext>
            </p:extLst>
          </p:nvPr>
        </p:nvGraphicFramePr>
        <p:xfrm>
          <a:off x="1143000" y="1371600"/>
          <a:ext cx="7848600" cy="4920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280">
                  <a:extLst>
                    <a:ext uri="{9D8B030D-6E8A-4147-A177-3AD203B41FA5}">
                      <a16:colId xmlns:a16="http://schemas.microsoft.com/office/drawing/2014/main" val="3351995982"/>
                    </a:ext>
                  </a:extLst>
                </a:gridCol>
                <a:gridCol w="911574">
                  <a:extLst>
                    <a:ext uri="{9D8B030D-6E8A-4147-A177-3AD203B41FA5}">
                      <a16:colId xmlns:a16="http://schemas.microsoft.com/office/drawing/2014/main" val="697579237"/>
                    </a:ext>
                  </a:extLst>
                </a:gridCol>
                <a:gridCol w="911574">
                  <a:extLst>
                    <a:ext uri="{9D8B030D-6E8A-4147-A177-3AD203B41FA5}">
                      <a16:colId xmlns:a16="http://schemas.microsoft.com/office/drawing/2014/main" val="614797037"/>
                    </a:ext>
                  </a:extLst>
                </a:gridCol>
                <a:gridCol w="1305724">
                  <a:extLst>
                    <a:ext uri="{9D8B030D-6E8A-4147-A177-3AD203B41FA5}">
                      <a16:colId xmlns:a16="http://schemas.microsoft.com/office/drawing/2014/main" val="3493255232"/>
                    </a:ext>
                  </a:extLst>
                </a:gridCol>
                <a:gridCol w="1305724">
                  <a:extLst>
                    <a:ext uri="{9D8B030D-6E8A-4147-A177-3AD203B41FA5}">
                      <a16:colId xmlns:a16="http://schemas.microsoft.com/office/drawing/2014/main" val="2271736104"/>
                    </a:ext>
                  </a:extLst>
                </a:gridCol>
                <a:gridCol w="1305724">
                  <a:extLst>
                    <a:ext uri="{9D8B030D-6E8A-4147-A177-3AD203B41FA5}">
                      <a16:colId xmlns:a16="http://schemas.microsoft.com/office/drawing/2014/main" val="2074618513"/>
                    </a:ext>
                  </a:extLst>
                </a:gridCol>
              </a:tblGrid>
              <a:tr h="210676">
                <a:tc grid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Table 5</a:t>
                      </a:r>
                    </a:p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Chi-Square Tests</a:t>
                      </a:r>
                      <a:endParaRPr lang="en-US" sz="14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335023"/>
                  </a:ext>
                </a:extLst>
              </a:tr>
              <a:tr h="12338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Value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df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Asymptotic Significance (2-sided)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Exact Sig. (2-sided)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Exact Sig. (1-sided)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1492413"/>
                  </a:ext>
                </a:extLst>
              </a:tr>
              <a:tr h="40512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Pearson Chi-Square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2.963</a:t>
                      </a:r>
                      <a:r>
                        <a:rPr lang="en-US" sz="1400" kern="0" baseline="30000">
                          <a:effectLst/>
                          <a:latin typeface="Georgia" panose="02040502050405020303" pitchFamily="18" charset="0"/>
                        </a:rPr>
                        <a:t>a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.085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9714763"/>
                  </a:ext>
                </a:extLst>
              </a:tr>
              <a:tr h="40512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Continuity Correction</a:t>
                      </a:r>
                      <a:r>
                        <a:rPr lang="en-US" sz="1400" kern="0" baseline="30000">
                          <a:effectLst/>
                          <a:latin typeface="Georgia" panose="02040502050405020303" pitchFamily="18" charset="0"/>
                        </a:rPr>
                        <a:t>b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2.882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.090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49522633"/>
                  </a:ext>
                </a:extLst>
              </a:tr>
              <a:tr h="40512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Likelihood Ratio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2.937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.087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4007011"/>
                  </a:ext>
                </a:extLst>
              </a:tr>
              <a:tr h="40512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Fisher's Exact Test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.088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.045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98483639"/>
                  </a:ext>
                </a:extLst>
              </a:tr>
              <a:tr h="612318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Linear-by-Linear Association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2.963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.085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67592340"/>
                  </a:ext>
                </a:extLst>
              </a:tr>
              <a:tr h="405126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N of Valid Cases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26359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en-US" sz="1400" kern="10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7779383"/>
                  </a:ext>
                </a:extLst>
              </a:tr>
              <a:tr h="431206">
                <a:tc grid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a. 0 cells (0.0%) have expected count less than 5. The minimum expected count is 693.66.</a:t>
                      </a:r>
                      <a:endParaRPr lang="en-US" sz="14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546425"/>
                  </a:ext>
                </a:extLst>
              </a:tr>
              <a:tr h="210676">
                <a:tc grid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Georgia" panose="02040502050405020303" pitchFamily="18" charset="0"/>
                        </a:rPr>
                        <a:t>b. Computed only for a 2x2 table</a:t>
                      </a:r>
                      <a:endParaRPr lang="en-US" sz="1400" kern="100" dirty="0">
                        <a:effectLst/>
                        <a:latin typeface="Georgia" panose="02040502050405020303" pitchFamily="18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26022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33803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6A235-98BC-B8F0-97E5-711C2F6F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Discussion/Conclusions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61D87-F7A9-2E66-D735-0B778852D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Results of this study contradict previous studies which have shown a significant difference between active-duty personnel and non-active-duty personnel</a:t>
            </a:r>
          </a:p>
          <a:p>
            <a:r>
              <a:rPr lang="en-US" dirty="0"/>
              <a:t>No statistically significant difference</a:t>
            </a:r>
          </a:p>
          <a:p>
            <a:r>
              <a:rPr lang="en-US" dirty="0"/>
              <a:t>Mean of each population was nearly identical (7.14 hours vs 7.13 hours)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196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6A235-98BC-B8F0-97E5-711C2F6F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Discussion/Conclusions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61D87-F7A9-2E66-D735-0B778852D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R</a:t>
            </a:r>
            <a:r>
              <a:rPr lang="en-US" sz="3200" dirty="0">
                <a:latin typeface="Georgia" panose="02040502050405020303" pitchFamily="18" charset="0"/>
              </a:rPr>
              <a:t>esults help emphasize how active-duty personnel represent a unique population with unique, military-specific stressors that act as barriers to achieving sufficient sleep</a:t>
            </a:r>
          </a:p>
          <a:p>
            <a:r>
              <a:rPr lang="en-US" sz="3200" kern="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Improving sleep in active-duty personnel could lead to an increase in performance, decrease mishaps, decrease comorbidities, and increase lifespans</a:t>
            </a:r>
            <a:endParaRPr lang="en-US" sz="3200" dirty="0">
              <a:latin typeface="Georgia" panose="020405020504050203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39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Alexander Dorin has no financial disclosures that would be a conflict of interest with this presentation.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1131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6A235-98BC-B8F0-97E5-711C2F6F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61D87-F7A9-2E66-D735-0B778852D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 served active-duty population includes:</a:t>
            </a:r>
          </a:p>
          <a:p>
            <a:pPr lvl="1"/>
            <a:r>
              <a:rPr lang="en-US" dirty="0"/>
              <a:t>Active-duty personnel</a:t>
            </a:r>
          </a:p>
          <a:p>
            <a:pPr lvl="1"/>
            <a:r>
              <a:rPr lang="en-US" dirty="0"/>
              <a:t>Veterans (those who have separated from service)</a:t>
            </a:r>
          </a:p>
          <a:p>
            <a:r>
              <a:rPr lang="en-US" dirty="0"/>
              <a:t>Veterans likely no longer face military-specific stressors</a:t>
            </a:r>
          </a:p>
          <a:p>
            <a:pPr lvl="1"/>
            <a:r>
              <a:rPr lang="en-US" dirty="0"/>
              <a:t>Deployments, detachments, circadian rhythm disruptions, high-stress environments and situations</a:t>
            </a:r>
          </a:p>
        </p:txBody>
      </p:sp>
    </p:spTree>
    <p:extLst>
      <p:ext uri="{BB962C8B-B14F-4D97-AF65-F5344CB8AC3E}">
        <p14:creationId xmlns:p14="http://schemas.microsoft.com/office/powerpoint/2010/main" val="1720965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Public Health 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Goal of identifying the proportion of those who have ever served on active-duty that get sufficient sleep was met</a:t>
            </a:r>
          </a:p>
          <a:p>
            <a:r>
              <a:rPr lang="en-US" dirty="0"/>
              <a:t>Identified an area of research that deserves further investigation and intervention</a:t>
            </a:r>
          </a:p>
          <a:p>
            <a:r>
              <a:rPr lang="en-US" dirty="0"/>
              <a:t>Educational brochure was created; a lecture was given in aims of improving the proportion of active-duty personnel who achieve sufficient sleep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543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9F234-B0E0-40B3-E157-2BAC94E3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DDF4C-769E-180F-56F8-00C718835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kern="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Research aimed at comparing sleep in those who are currently active-duty to slee</a:t>
            </a:r>
            <a:r>
              <a:rPr lang="en-US" kern="0" dirty="0">
                <a:latin typeface="Georgia" panose="02040502050405020303" pitchFamily="18" charset="0"/>
                <a:ea typeface="Aptos" panose="020B0004020202020204" pitchFamily="34" charset="0"/>
              </a:rPr>
              <a:t>p in those who have separated from service is needed</a:t>
            </a:r>
            <a:endParaRPr lang="en-US" sz="3200" kern="0" dirty="0">
              <a:effectLst/>
              <a:latin typeface="Georgia" panose="02040502050405020303" pitchFamily="18" charset="0"/>
              <a:ea typeface="Aptos" panose="020B0004020202020204" pitchFamily="34" charset="0"/>
            </a:endParaRPr>
          </a:p>
          <a:p>
            <a:r>
              <a:rPr lang="en-US" sz="3200" kern="0" dirty="0">
                <a:effectLst/>
                <a:latin typeface="Georgia" panose="02040502050405020303" pitchFamily="18" charset="0"/>
                <a:ea typeface="Aptos" panose="020B0004020202020204" pitchFamily="34" charset="0"/>
              </a:rPr>
              <a:t>Research aimed at better understanding the etiology of insufficient sleep in active-duty personnel and how to increase the proportion of sufficient sleep is needed</a:t>
            </a:r>
          </a:p>
        </p:txBody>
      </p:sp>
    </p:spTree>
    <p:extLst>
      <p:ext uri="{BB962C8B-B14F-4D97-AF65-F5344CB8AC3E}">
        <p14:creationId xmlns:p14="http://schemas.microsoft.com/office/powerpoint/2010/main" val="3349866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ePortfolio</a:t>
            </a:r>
            <a:r>
              <a:rPr lang="en-US" dirty="0"/>
              <a:t>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https://www.docalexdorindo.com/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732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7A369-11F9-53ED-7362-974880CA5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C39BE-8C0A-3752-DB9E-76E4DBA47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Buckley</a:t>
            </a:r>
          </a:p>
          <a:p>
            <a:r>
              <a:rPr lang="en-US" dirty="0"/>
              <a:t>Dr. </a:t>
            </a:r>
            <a:r>
              <a:rPr lang="en-US" dirty="0" err="1"/>
              <a:t>Tshiswaka</a:t>
            </a:r>
            <a:endParaRPr lang="en-US" dirty="0"/>
          </a:p>
          <a:p>
            <a:r>
              <a:rPr lang="en-US" dirty="0"/>
              <a:t>Ms. Reichardt</a:t>
            </a:r>
          </a:p>
        </p:txBody>
      </p:sp>
    </p:spTree>
    <p:extLst>
      <p:ext uri="{BB962C8B-B14F-4D97-AF65-F5344CB8AC3E}">
        <p14:creationId xmlns:p14="http://schemas.microsoft.com/office/powerpoint/2010/main" val="29136131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Centers for Disease Control and Prevention. (2022, February 8). 	</a:t>
            </a:r>
            <a:r>
              <a:rPr lang="en-US" sz="17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NHIS - 2022 NHIS</a:t>
            </a:r>
            <a:r>
              <a:rPr lang="en-US" sz="17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	</a:t>
            </a:r>
            <a:r>
              <a:rPr lang="en-US" sz="17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3"/>
              </a:rPr>
              <a:t>https://www.cdc.gov/nchs/nhis/2022nhis.htm</a:t>
            </a:r>
            <a:r>
              <a:rPr lang="en-US" sz="17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Good, C. H., </a:t>
            </a:r>
            <a:r>
              <a:rPr lang="en-US" sz="1700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Brager</a:t>
            </a:r>
            <a:r>
              <a:rPr lang="en-US" sz="17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A. J., Capaldi, V. F., &amp; </a:t>
            </a:r>
            <a:r>
              <a:rPr lang="en-US" sz="1700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Mysliwiec</a:t>
            </a:r>
            <a:r>
              <a:rPr lang="en-US" sz="17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V. (2019). Sleep 	in the United States Military. </a:t>
            </a:r>
            <a:r>
              <a:rPr lang="en-US" sz="17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Neuropsychopharmacology</a:t>
            </a:r>
            <a:r>
              <a:rPr lang="en-US" sz="17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45</a:t>
            </a:r>
            <a:r>
              <a:rPr lang="en-US" sz="17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(1), 	176–191. </a:t>
            </a:r>
            <a:r>
              <a:rPr lang="en-US" sz="17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4"/>
              </a:rPr>
              <a:t>https://doi.org/10.1038/s41386-019-0431-7</a:t>
            </a:r>
            <a:r>
              <a:rPr lang="en-US" sz="17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700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Mattei</a:t>
            </a:r>
            <a:r>
              <a:rPr lang="en-US" sz="17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M. (2020, January 10). </a:t>
            </a:r>
            <a:r>
              <a:rPr lang="en-US" sz="17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Sleep Deprivation in the Military: 	Resources for Seeking Help</a:t>
            </a:r>
            <a:r>
              <a:rPr lang="en-US" sz="17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The Sleep Advisor. 	https://www.sleepadvisor.org/military-and-veteran-sleep/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44610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4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Meadows, S. O., Engel, C. C., Collins, R. L., Beckman, R. L., Breslau, J., 	Bloom, E. L., Dunbar, M. S., Gilbert, M., Grant, D., Hawes-Dawson, J., 	Holliday, S. B., </a:t>
            </a:r>
            <a:r>
              <a:rPr lang="en-US" sz="3400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MacCarthy</a:t>
            </a:r>
            <a:r>
              <a:rPr lang="en-US" sz="34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S., Pedersen, E. R., Robbins, M. W., Rose, 	A. J., Ryan, J., Schell, T. L., &amp; Simmons, M. M. (2021, April 28). </a:t>
            </a:r>
            <a:r>
              <a:rPr lang="en-US" sz="34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2018 	Department of Defense health related behaviors survey (HRBS): 	Results for the active component</a:t>
            </a:r>
            <a:r>
              <a:rPr lang="en-US" sz="34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RAND. 	</a:t>
            </a:r>
            <a:r>
              <a:rPr lang="en-US" sz="34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3"/>
              </a:rPr>
              <a:t>https://www.rand.org/pubs/research_reports/RR4222.html</a:t>
            </a:r>
            <a:r>
              <a:rPr lang="en-US" sz="34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4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Shockey, T. M., &amp; Wheaton, A. G. (2017). Short sleep duration by occupation 	group — 29 states, 2013–2014. </a:t>
            </a:r>
            <a:r>
              <a:rPr lang="en-US" sz="34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Morbidity and Mortality Weekly 	Report</a:t>
            </a:r>
            <a:r>
              <a:rPr lang="en-US" sz="34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</a:t>
            </a:r>
            <a:r>
              <a:rPr lang="en-US" sz="3400" i="1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66</a:t>
            </a:r>
            <a:r>
              <a:rPr lang="en-US" sz="34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(8), 207–213. </a:t>
            </a:r>
            <a:r>
              <a:rPr lang="en-US" sz="34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4"/>
              </a:rPr>
              <a:t>https://doi.org/10.15585/mmwr.mm6608a2</a:t>
            </a:r>
            <a:r>
              <a:rPr lang="en-US" sz="34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965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Alignment between select MPH competency, Healthy People 2030 Objective, and variable of interest</a:t>
            </a:r>
          </a:p>
          <a:p>
            <a:r>
              <a:rPr lang="en-US" dirty="0"/>
              <a:t>Background</a:t>
            </a:r>
          </a:p>
          <a:p>
            <a:r>
              <a:rPr lang="en-US" dirty="0"/>
              <a:t>Public Health Significance</a:t>
            </a:r>
          </a:p>
          <a:p>
            <a:r>
              <a:rPr lang="en-US" dirty="0"/>
              <a:t>Methodology</a:t>
            </a:r>
          </a:p>
          <a:p>
            <a:r>
              <a:rPr lang="en-US" dirty="0"/>
              <a:t>Results</a:t>
            </a:r>
          </a:p>
          <a:p>
            <a:r>
              <a:rPr lang="en-US" dirty="0"/>
              <a:t>Discussion/Conclusions</a:t>
            </a:r>
          </a:p>
          <a:p>
            <a:r>
              <a:rPr lang="en-US" dirty="0"/>
              <a:t>Limitations</a:t>
            </a:r>
          </a:p>
          <a:p>
            <a:r>
              <a:rPr lang="en-US" dirty="0"/>
              <a:t>Lessons Learned</a:t>
            </a:r>
          </a:p>
          <a:p>
            <a:r>
              <a:rPr lang="en-US" dirty="0" err="1"/>
              <a:t>ePortfolio</a:t>
            </a:r>
            <a:r>
              <a:rPr lang="en-US" dirty="0"/>
              <a:t> link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38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Alignment between HP2030, MPH competency, and variable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spc="-5" dirty="0">
                <a:effectLst/>
                <a:latin typeface="Georgia" panose="02040502050405020303" pitchFamily="18" charset="0"/>
                <a:ea typeface="Arial" panose="020B0604020202020204" pitchFamily="34" charset="0"/>
                <a:cs typeface="Arial" panose="020B0604020202020204" pitchFamily="34" charset="0"/>
              </a:rPr>
              <a:t>Foundational competency:</a:t>
            </a:r>
            <a:r>
              <a:rPr lang="en-US" sz="2800" spc="-5" dirty="0">
                <a:effectLst/>
                <a:latin typeface="Georgia" panose="02040502050405020303" pitchFamily="18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spc="-5" dirty="0">
                <a:effectLst/>
                <a:latin typeface="Georgia" panose="02040502050405020303" pitchFamily="18" charset="0"/>
                <a:ea typeface="Arial" panose="020B0604020202020204" pitchFamily="34" charset="0"/>
                <a:cs typeface="Arial" panose="020B0604020202020204" pitchFamily="34" charset="0"/>
              </a:rPr>
              <a:t>C-1.</a:t>
            </a:r>
            <a:r>
              <a:rPr lang="en-US" sz="2800" spc="-5" dirty="0">
                <a:effectLst/>
                <a:latin typeface="Georgia" panose="02040502050405020303" pitchFamily="18" charset="0"/>
                <a:ea typeface="Arial" panose="020B0604020202020204" pitchFamily="34" charset="0"/>
                <a:cs typeface="Arial" panose="020B0604020202020204" pitchFamily="34" charset="0"/>
              </a:rPr>
              <a:t> Apply epidemiological methods to the breadth of settings and situations in public health practice</a:t>
            </a:r>
            <a:endParaRPr lang="en-US" sz="2800" dirty="0">
              <a:effectLst/>
              <a:latin typeface="Georgia" panose="02040502050405020303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Georgia" panose="02040502050405020303" pitchFamily="18" charset="0"/>
              </a:rPr>
              <a:t>Healthy People 2030 Objective: </a:t>
            </a:r>
            <a:r>
              <a:rPr lang="en-US" sz="2800" dirty="0">
                <a:latin typeface="Georgia" panose="02040502050405020303" pitchFamily="18" charset="0"/>
              </a:rPr>
              <a:t>increase the proportion of adults who get sufficient sleep</a:t>
            </a:r>
          </a:p>
          <a:p>
            <a:r>
              <a:rPr lang="en-US" sz="2800" b="1" dirty="0">
                <a:latin typeface="Georgia" panose="02040502050405020303" pitchFamily="18" charset="0"/>
              </a:rPr>
              <a:t>Variable of interest: </a:t>
            </a:r>
            <a:r>
              <a:rPr lang="en-US" sz="2800" dirty="0">
                <a:latin typeface="Georgia" panose="02040502050405020303" pitchFamily="18" charset="0"/>
              </a:rPr>
              <a:t>personnel who have ever served on active-duty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588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Healthy People 2030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the proportion of adults who get enough sleep</a:t>
            </a:r>
          </a:p>
          <a:p>
            <a:r>
              <a:rPr lang="en-US" dirty="0"/>
              <a:t>Goal: 73.3% by 2030</a:t>
            </a:r>
          </a:p>
          <a:p>
            <a:r>
              <a:rPr lang="en-US" dirty="0"/>
              <a:t>2020: 72.3%</a:t>
            </a:r>
          </a:p>
          <a:p>
            <a:r>
              <a:rPr lang="en-US" dirty="0"/>
              <a:t>2022: 69.9%</a:t>
            </a:r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700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7A088-EA10-B805-1B87-F74F347C9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98E13-DECB-2918-D6F0-CADE27CC8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Active-duty U.S. military personnel are unique</a:t>
            </a:r>
          </a:p>
          <a:p>
            <a:r>
              <a:rPr lang="en-US" dirty="0"/>
              <a:t>DoD Health-Related Behavior Survey: 64% sleep &lt; 7 hours per 24-hour period (Meadows et al., 2021)</a:t>
            </a:r>
          </a:p>
          <a:p>
            <a:r>
              <a:rPr lang="en-US" dirty="0"/>
              <a:t>2017 study: 55-67% sleep &lt; 7 hours per 24-hour period (Shockey &amp; Wheaton)</a:t>
            </a:r>
          </a:p>
        </p:txBody>
      </p:sp>
    </p:spTree>
    <p:extLst>
      <p:ext uri="{BB962C8B-B14F-4D97-AF65-F5344CB8AC3E}">
        <p14:creationId xmlns:p14="http://schemas.microsoft.com/office/powerpoint/2010/main" val="209839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4BFFD-C106-BFE3-0107-5D4A1CF7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48EE1A-F444-0657-5ADF-FF94C060F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63652"/>
            <a:ext cx="7627816" cy="4648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CD73F53-57ED-65E0-DFE3-3AD6841CF734}"/>
              </a:ext>
            </a:extLst>
          </p:cNvPr>
          <p:cNvSpPr txBox="1"/>
          <p:nvPr/>
        </p:nvSpPr>
        <p:spPr>
          <a:xfrm>
            <a:off x="3886200" y="5943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Georgia" panose="02040502050405020303" pitchFamily="18" charset="0"/>
              </a:rPr>
              <a:t>Mattei</a:t>
            </a:r>
            <a:r>
              <a:rPr lang="en-US" dirty="0">
                <a:latin typeface="Georgia" panose="02040502050405020303" pitchFamily="18" charset="0"/>
              </a:rPr>
              <a:t>, 2020</a:t>
            </a:r>
          </a:p>
        </p:txBody>
      </p:sp>
    </p:spTree>
    <p:extLst>
      <p:ext uri="{BB962C8B-B14F-4D97-AF65-F5344CB8AC3E}">
        <p14:creationId xmlns:p14="http://schemas.microsoft.com/office/powerpoint/2010/main" val="306556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E61FB-FC7F-2259-6486-63F8AC45E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51059-0CAB-AD2E-E403-80F60AD6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2019 study: 86% of U.S. Army personnel deployed to Afghanistan receive &lt; 7 hours (Good et al.)</a:t>
            </a:r>
          </a:p>
          <a:p>
            <a:r>
              <a:rPr lang="en-US" dirty="0"/>
              <a:t>Military-specific stressors</a:t>
            </a:r>
          </a:p>
          <a:p>
            <a:pPr lvl="1"/>
            <a:r>
              <a:rPr lang="en-US" dirty="0"/>
              <a:t>Deployments</a:t>
            </a:r>
          </a:p>
          <a:p>
            <a:pPr lvl="1"/>
            <a:r>
              <a:rPr lang="en-US" dirty="0"/>
              <a:t>Sleep deprivation</a:t>
            </a:r>
          </a:p>
          <a:p>
            <a:pPr lvl="1"/>
            <a:r>
              <a:rPr lang="en-US" dirty="0"/>
              <a:t>Circadian rhythm disorders</a:t>
            </a:r>
          </a:p>
          <a:p>
            <a:pPr lvl="1"/>
            <a:r>
              <a:rPr lang="en-US" dirty="0"/>
              <a:t>TBIs, PTSD, chronic pain, OSA, insomnia, anxiety, depression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982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4BFFD-C106-BFE3-0107-5D4A1CF7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D73F53-57ED-65E0-DFE3-3AD6841CF734}"/>
              </a:ext>
            </a:extLst>
          </p:cNvPr>
          <p:cNvSpPr txBox="1"/>
          <p:nvPr/>
        </p:nvSpPr>
        <p:spPr>
          <a:xfrm>
            <a:off x="3886200" y="6066363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Georgia" panose="02040502050405020303" pitchFamily="18" charset="0"/>
              </a:rPr>
              <a:t>Mattei</a:t>
            </a:r>
            <a:r>
              <a:rPr lang="en-US" dirty="0">
                <a:latin typeface="Georgia" panose="02040502050405020303" pitchFamily="18" charset="0"/>
              </a:rPr>
              <a:t>, 2020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C3E0D3-EB0F-019F-A315-9259F053D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23999"/>
            <a:ext cx="7620000" cy="454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0536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1303</Words>
  <Application>Microsoft Office PowerPoint</Application>
  <PresentationFormat>On-screen Show (4:3)</PresentationFormat>
  <Paragraphs>200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Aptos</vt:lpstr>
      <vt:lpstr>Arial</vt:lpstr>
      <vt:lpstr>Georgia</vt:lpstr>
      <vt:lpstr>Office Theme</vt:lpstr>
      <vt:lpstr>Custom Design</vt:lpstr>
      <vt:lpstr>1_Custom Design</vt:lpstr>
      <vt:lpstr>Comparing the Proportion of Those Who Have Ever Served on Active-duty Who Get Sufficient Sleep to the General U.S. Population </vt:lpstr>
      <vt:lpstr>Disclosures</vt:lpstr>
      <vt:lpstr>Outline</vt:lpstr>
      <vt:lpstr>Alignment between HP2030, MPH competency, and variable of interest</vt:lpstr>
      <vt:lpstr>Healthy People 2030 Objective</vt:lpstr>
      <vt:lpstr>Background</vt:lpstr>
      <vt:lpstr>Background</vt:lpstr>
      <vt:lpstr>Background</vt:lpstr>
      <vt:lpstr>Background</vt:lpstr>
      <vt:lpstr>Public Health Significance </vt:lpstr>
      <vt:lpstr>Methodology</vt:lpstr>
      <vt:lpstr>Methodology</vt:lpstr>
      <vt:lpstr>Results</vt:lpstr>
      <vt:lpstr>Results</vt:lpstr>
      <vt:lpstr>Results</vt:lpstr>
      <vt:lpstr>Results</vt:lpstr>
      <vt:lpstr>Results</vt:lpstr>
      <vt:lpstr>Discussion/Conclusions</vt:lpstr>
      <vt:lpstr>Discussion/Conclusions</vt:lpstr>
      <vt:lpstr>Limitations</vt:lpstr>
      <vt:lpstr>Public Health Lessons Learned</vt:lpstr>
      <vt:lpstr>Recommendations</vt:lpstr>
      <vt:lpstr>ePortfolio Link</vt:lpstr>
      <vt:lpstr>Acknowledgements</vt:lpstr>
      <vt:lpstr>References</vt:lpstr>
      <vt:lpstr>References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Brittany Boyd</dc:creator>
  <cp:lastModifiedBy>Alex Dorin</cp:lastModifiedBy>
  <cp:revision>15</cp:revision>
  <dcterms:created xsi:type="dcterms:W3CDTF">2011-10-13T14:42:57Z</dcterms:created>
  <dcterms:modified xsi:type="dcterms:W3CDTF">2024-05-02T01:26:28Z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FE26281A-398E-49BD-A9BE-E245AA1DA921</vt:lpwstr>
  </property>
  <property fmtid="{D5CDD505-2E9C-101B-9397-08002B2CF9AE}" pid="3" name="ArticulatePath">
    <vt:lpwstr>UWFClassicPresentationTemplate1 (1)</vt:lpwstr>
  </property>
</Properties>
</file>