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9" r:id="rId13"/>
    <p:sldId id="267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97473-FF0A-47C5-BD95-7D0D251B256F}" v="223" dt="2024-03-03T16:06:4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70" d="100"/>
          <a:sy n="70" d="100"/>
        </p:scale>
        <p:origin x="717" y="9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orin" userId="81e212b2e60998c7" providerId="LiveId" clId="{ABE97473-FF0A-47C5-BD95-7D0D251B256F}"/>
    <pc:docChg chg="undo redo custSel addSld delSld modSld sldOrd addMainMaster delMainMaster">
      <pc:chgData name="Alex Dorin" userId="81e212b2e60998c7" providerId="LiveId" clId="{ABE97473-FF0A-47C5-BD95-7D0D251B256F}" dt="2024-03-03T16:08:48.259" v="3701" actId="207"/>
      <pc:docMkLst>
        <pc:docMk/>
      </pc:docMkLst>
      <pc:sldChg chg="addSp delSp modSp mod setBg modClrScheme chgLayout">
        <pc:chgData name="Alex Dorin" userId="81e212b2e60998c7" providerId="LiveId" clId="{ABE97473-FF0A-47C5-BD95-7D0D251B256F}" dt="2024-03-03T15:13:32.563" v="1306" actId="1076"/>
        <pc:sldMkLst>
          <pc:docMk/>
          <pc:sldMk cId="3564589339" sldId="256"/>
        </pc:sldMkLst>
        <pc:spChg chg="mod">
          <ac:chgData name="Alex Dorin" userId="81e212b2e60998c7" providerId="LiveId" clId="{ABE97473-FF0A-47C5-BD95-7D0D251B256F}" dt="2024-03-03T14:35:51.360" v="169" actId="26606"/>
          <ac:spMkLst>
            <pc:docMk/>
            <pc:sldMk cId="3564589339" sldId="256"/>
            <ac:spMk id="2" creationId="{DB20D557-E0A7-B95C-A7DA-47FD441F6766}"/>
          </ac:spMkLst>
        </pc:spChg>
        <pc:spChg chg="mod">
          <ac:chgData name="Alex Dorin" userId="81e212b2e60998c7" providerId="LiveId" clId="{ABE97473-FF0A-47C5-BD95-7D0D251B256F}" dt="2024-03-03T14:35:51.360" v="169" actId="26606"/>
          <ac:spMkLst>
            <pc:docMk/>
            <pc:sldMk cId="3564589339" sldId="256"/>
            <ac:spMk id="3" creationId="{45F66D6E-A251-C5F2-D9AF-C31C24A4AE2E}"/>
          </ac:spMkLst>
        </pc:spChg>
        <pc:spChg chg="add mod">
          <ac:chgData name="Alex Dorin" userId="81e212b2e60998c7" providerId="LiveId" clId="{ABE97473-FF0A-47C5-BD95-7D0D251B256F}" dt="2024-03-03T14:42:33.808" v="175" actId="14100"/>
          <ac:spMkLst>
            <pc:docMk/>
            <pc:sldMk cId="3564589339" sldId="256"/>
            <ac:spMk id="5" creationId="{44B60163-4A82-D94F-00DB-2B5C0801DA95}"/>
          </ac:spMkLst>
        </pc:spChg>
        <pc:spChg chg="add mod">
          <ac:chgData name="Alex Dorin" userId="81e212b2e60998c7" providerId="LiveId" clId="{ABE97473-FF0A-47C5-BD95-7D0D251B256F}" dt="2024-03-03T14:42:50.554" v="178" actId="14100"/>
          <ac:spMkLst>
            <pc:docMk/>
            <pc:sldMk cId="3564589339" sldId="256"/>
            <ac:spMk id="6" creationId="{9374B7F2-53D0-323A-59D5-49C21F666F55}"/>
          </ac:spMkLst>
        </pc:spChg>
        <pc:spChg chg="add">
          <ac:chgData name="Alex Dorin" userId="81e212b2e60998c7" providerId="LiveId" clId="{ABE97473-FF0A-47C5-BD95-7D0D251B256F}" dt="2024-03-03T14:42:54.870" v="179"/>
          <ac:spMkLst>
            <pc:docMk/>
            <pc:sldMk cId="3564589339" sldId="256"/>
            <ac:spMk id="7" creationId="{11A6FEF5-4C39-74DA-5D3E-4830BAABF8CE}"/>
          </ac:spMkLst>
        </pc:spChg>
        <pc:spChg chg="add mod">
          <ac:chgData name="Alex Dorin" userId="81e212b2e60998c7" providerId="LiveId" clId="{ABE97473-FF0A-47C5-BD95-7D0D251B256F}" dt="2024-03-03T14:43:00.808" v="182" actId="14100"/>
          <ac:spMkLst>
            <pc:docMk/>
            <pc:sldMk cId="3564589339" sldId="256"/>
            <ac:spMk id="8" creationId="{F55F5869-22A9-7E1B-8E12-41310217231E}"/>
          </ac:spMkLst>
        </pc:spChg>
        <pc:spChg chg="add">
          <ac:chgData name="Alex Dorin" userId="81e212b2e60998c7" providerId="LiveId" clId="{ABE97473-FF0A-47C5-BD95-7D0D251B256F}" dt="2024-03-03T14:35:51.360" v="169" actId="26606"/>
          <ac:spMkLst>
            <pc:docMk/>
            <pc:sldMk cId="3564589339" sldId="256"/>
            <ac:spMk id="9" creationId="{3899DA5E-794D-4391-A67B-C734D18C5EED}"/>
          </ac:spMkLst>
        </pc:spChg>
        <pc:spChg chg="add mod">
          <ac:chgData name="Alex Dorin" userId="81e212b2e60998c7" providerId="LiveId" clId="{ABE97473-FF0A-47C5-BD95-7D0D251B256F}" dt="2024-03-03T14:43:37.316" v="184" actId="14100"/>
          <ac:spMkLst>
            <pc:docMk/>
            <pc:sldMk cId="3564589339" sldId="256"/>
            <ac:spMk id="10" creationId="{226229D0-2F61-A6B1-7202-F38EA8BB6B6B}"/>
          </ac:spMkLst>
        </pc:spChg>
        <pc:spChg chg="add">
          <ac:chgData name="Alex Dorin" userId="81e212b2e60998c7" providerId="LiveId" clId="{ABE97473-FF0A-47C5-BD95-7D0D251B256F}" dt="2024-03-03T14:35:51.360" v="169" actId="26606"/>
          <ac:spMkLst>
            <pc:docMk/>
            <pc:sldMk cId="3564589339" sldId="256"/>
            <ac:spMk id="11" creationId="{DF8D6DF5-7A00-4A9D-BD50-E8BCC8F4D30E}"/>
          </ac:spMkLst>
        </pc:spChg>
        <pc:spChg chg="add">
          <ac:chgData name="Alex Dorin" userId="81e212b2e60998c7" providerId="LiveId" clId="{ABE97473-FF0A-47C5-BD95-7D0D251B256F}" dt="2024-03-03T14:35:51.360" v="169" actId="26606"/>
          <ac:spMkLst>
            <pc:docMk/>
            <pc:sldMk cId="3564589339" sldId="256"/>
            <ac:spMk id="13" creationId="{B30B727F-99CD-48A5-9962-6F0C0EA62625}"/>
          </ac:spMkLst>
        </pc:spChg>
        <pc:picChg chg="add del">
          <ac:chgData name="Alex Dorin" userId="81e212b2e60998c7" providerId="LiveId" clId="{ABE97473-FF0A-47C5-BD95-7D0D251B256F}" dt="2024-03-03T14:41:10.641" v="172" actId="478"/>
          <ac:picMkLst>
            <pc:docMk/>
            <pc:sldMk cId="3564589339" sldId="256"/>
            <ac:picMk id="4" creationId="{1E947860-AB2B-3579-B402-6D75DCB2C313}"/>
          </ac:picMkLst>
        </pc:picChg>
        <pc:picChg chg="add del mod">
          <ac:chgData name="Alex Dorin" userId="81e212b2e60998c7" providerId="LiveId" clId="{ABE97473-FF0A-47C5-BD95-7D0D251B256F}" dt="2024-03-03T15:12:55.903" v="1298" actId="478"/>
          <ac:picMkLst>
            <pc:docMk/>
            <pc:sldMk cId="3564589339" sldId="256"/>
            <ac:picMk id="12" creationId="{33D78BDB-91DB-1AAC-1187-6DC63F67B2AB}"/>
          </ac:picMkLst>
        </pc:picChg>
        <pc:picChg chg="add mod">
          <ac:chgData name="Alex Dorin" userId="81e212b2e60998c7" providerId="LiveId" clId="{ABE97473-FF0A-47C5-BD95-7D0D251B256F}" dt="2024-03-03T15:13:32.563" v="1306" actId="1076"/>
          <ac:picMkLst>
            <pc:docMk/>
            <pc:sldMk cId="3564589339" sldId="256"/>
            <ac:picMk id="14" creationId="{0A0F7F52-8C88-42F4-6B7E-F3F60334A796}"/>
          </ac:picMkLst>
        </pc:picChg>
        <pc:cxnChg chg="add">
          <ac:chgData name="Alex Dorin" userId="81e212b2e60998c7" providerId="LiveId" clId="{ABE97473-FF0A-47C5-BD95-7D0D251B256F}" dt="2024-03-03T14:35:51.360" v="169" actId="26606"/>
          <ac:cxnSpMkLst>
            <pc:docMk/>
            <pc:sldMk cId="3564589339" sldId="256"/>
            <ac:cxnSpMk id="15" creationId="{2C4AD1A6-4D2B-4BD2-A7D5-B3F27077C471}"/>
          </ac:cxnSpMkLst>
        </pc:cxnChg>
      </pc:sldChg>
      <pc:sldChg chg="addSp delSp modSp new mod setBg">
        <pc:chgData name="Alex Dorin" userId="81e212b2e60998c7" providerId="LiveId" clId="{ABE97473-FF0A-47C5-BD95-7D0D251B256F}" dt="2024-03-03T16:04:29.605" v="3534" actId="20577"/>
        <pc:sldMkLst>
          <pc:docMk/>
          <pc:sldMk cId="1316620930" sldId="257"/>
        </pc:sldMkLst>
        <pc:spChg chg="mod">
          <ac:chgData name="Alex Dorin" userId="81e212b2e60998c7" providerId="LiveId" clId="{ABE97473-FF0A-47C5-BD95-7D0D251B256F}" dt="2024-03-03T15:14:08.307" v="1308" actId="26606"/>
          <ac:spMkLst>
            <pc:docMk/>
            <pc:sldMk cId="1316620930" sldId="257"/>
            <ac:spMk id="2" creationId="{32A7649C-A25D-C059-9273-7A2DAF549807}"/>
          </ac:spMkLst>
        </pc:spChg>
        <pc:spChg chg="del mod">
          <ac:chgData name="Alex Dorin" userId="81e212b2e60998c7" providerId="LiveId" clId="{ABE97473-FF0A-47C5-BD95-7D0D251B256F}" dt="2024-03-03T14:47:57.113" v="210" actId="478"/>
          <ac:spMkLst>
            <pc:docMk/>
            <pc:sldMk cId="1316620930" sldId="257"/>
            <ac:spMk id="3" creationId="{82179EEA-9662-A654-F941-87EA2B33DC91}"/>
          </ac:spMkLst>
        </pc:spChg>
        <pc:spChg chg="add mod ord">
          <ac:chgData name="Alex Dorin" userId="81e212b2e60998c7" providerId="LiveId" clId="{ABE97473-FF0A-47C5-BD95-7D0D251B256F}" dt="2024-03-03T16:04:29.605" v="3534" actId="20577"/>
          <ac:spMkLst>
            <pc:docMk/>
            <pc:sldMk cId="1316620930" sldId="257"/>
            <ac:spMk id="4" creationId="{D6737880-6F81-9FD8-E1A9-A00C4DEB80EA}"/>
          </ac:spMkLst>
        </pc:spChg>
        <pc:spChg chg="add del">
          <ac:chgData name="Alex Dorin" userId="81e212b2e60998c7" providerId="LiveId" clId="{ABE97473-FF0A-47C5-BD95-7D0D251B256F}" dt="2024-03-03T15:14:08.307" v="1308" actId="26606"/>
          <ac:spMkLst>
            <pc:docMk/>
            <pc:sldMk cId="1316620930" sldId="257"/>
            <ac:spMk id="7" creationId="{10C92917-A828-4B36-95DE-11CA4F9C2335}"/>
          </ac:spMkLst>
        </pc:spChg>
        <pc:spChg chg="add del">
          <ac:chgData name="Alex Dorin" userId="81e212b2e60998c7" providerId="LiveId" clId="{ABE97473-FF0A-47C5-BD95-7D0D251B256F}" dt="2024-03-03T15:14:08.307" v="1308" actId="26606"/>
          <ac:spMkLst>
            <pc:docMk/>
            <pc:sldMk cId="1316620930" sldId="257"/>
            <ac:spMk id="8" creationId="{E335820B-3A29-42C5-AA8D-10ECA43CD985}"/>
          </ac:spMkLst>
        </pc:spChg>
        <pc:spChg chg="add del">
          <ac:chgData name="Alex Dorin" userId="81e212b2e60998c7" providerId="LiveId" clId="{ABE97473-FF0A-47C5-BD95-7D0D251B256F}" dt="2024-03-03T14:56:23.550" v="613" actId="26606"/>
          <ac:spMkLst>
            <pc:docMk/>
            <pc:sldMk cId="1316620930" sldId="257"/>
            <ac:spMk id="10" creationId="{10C92917-A828-4B36-95DE-11CA4F9C2335}"/>
          </ac:spMkLst>
        </pc:spChg>
        <pc:spChg chg="add del">
          <ac:chgData name="Alex Dorin" userId="81e212b2e60998c7" providerId="LiveId" clId="{ABE97473-FF0A-47C5-BD95-7D0D251B256F}" dt="2024-03-03T14:56:23.550" v="613" actId="26606"/>
          <ac:spMkLst>
            <pc:docMk/>
            <pc:sldMk cId="1316620930" sldId="257"/>
            <ac:spMk id="12" creationId="{E335820B-3A29-42C5-AA8D-10ECA43CD985}"/>
          </ac:spMkLst>
        </pc:spChg>
        <pc:picChg chg="add mod">
          <ac:chgData name="Alex Dorin" userId="81e212b2e60998c7" providerId="LiveId" clId="{ABE97473-FF0A-47C5-BD95-7D0D251B256F}" dt="2024-03-03T15:14:08.307" v="1308" actId="26606"/>
          <ac:picMkLst>
            <pc:docMk/>
            <pc:sldMk cId="1316620930" sldId="257"/>
            <ac:picMk id="5" creationId="{02A99798-6C19-2039-7BB0-8F9062EF0178}"/>
          </ac:picMkLst>
        </pc:picChg>
        <pc:cxnChg chg="add del">
          <ac:chgData name="Alex Dorin" userId="81e212b2e60998c7" providerId="LiveId" clId="{ABE97473-FF0A-47C5-BD95-7D0D251B256F}" dt="2024-03-03T15:14:08.307" v="1308" actId="26606"/>
          <ac:cxnSpMkLst>
            <pc:docMk/>
            <pc:sldMk cId="1316620930" sldId="257"/>
            <ac:cxnSpMk id="9" creationId="{E58B1629-F209-47B0-BA59-6BD937DBB08F}"/>
          </ac:cxnSpMkLst>
        </pc:cxnChg>
        <pc:cxnChg chg="add del">
          <ac:chgData name="Alex Dorin" userId="81e212b2e60998c7" providerId="LiveId" clId="{ABE97473-FF0A-47C5-BD95-7D0D251B256F}" dt="2024-03-03T14:56:23.550" v="613" actId="26606"/>
          <ac:cxnSpMkLst>
            <pc:docMk/>
            <pc:sldMk cId="1316620930" sldId="257"/>
            <ac:cxnSpMk id="14" creationId="{E58B1629-F209-47B0-BA59-6BD937DBB08F}"/>
          </ac:cxnSpMkLst>
        </pc:cxnChg>
      </pc:sldChg>
      <pc:sldChg chg="addSp delSp modSp add mod">
        <pc:chgData name="Alex Dorin" userId="81e212b2e60998c7" providerId="LiveId" clId="{ABE97473-FF0A-47C5-BD95-7D0D251B256F}" dt="2024-03-03T15:00:57.901" v="863" actId="1076"/>
        <pc:sldMkLst>
          <pc:docMk/>
          <pc:sldMk cId="4043553252" sldId="258"/>
        </pc:sldMkLst>
        <pc:spChg chg="mod">
          <ac:chgData name="Alex Dorin" userId="81e212b2e60998c7" providerId="LiveId" clId="{ABE97473-FF0A-47C5-BD95-7D0D251B256F}" dt="2024-03-03T14:56:54.757" v="636" actId="20577"/>
          <ac:spMkLst>
            <pc:docMk/>
            <pc:sldMk cId="4043553252" sldId="258"/>
            <ac:spMk id="2" creationId="{125673A5-A3A1-444F-0E3F-952DBCD7FE53}"/>
          </ac:spMkLst>
        </pc:spChg>
        <pc:spChg chg="mod">
          <ac:chgData name="Alex Dorin" userId="81e212b2e60998c7" providerId="LiveId" clId="{ABE97473-FF0A-47C5-BD95-7D0D251B256F}" dt="2024-03-03T15:00:44.096" v="860" actId="1076"/>
          <ac:spMkLst>
            <pc:docMk/>
            <pc:sldMk cId="4043553252" sldId="258"/>
            <ac:spMk id="4" creationId="{BB447E70-81AF-0199-26BB-55EA0E8450F3}"/>
          </ac:spMkLst>
        </pc:spChg>
        <pc:picChg chg="add mod">
          <ac:chgData name="Alex Dorin" userId="81e212b2e60998c7" providerId="LiveId" clId="{ABE97473-FF0A-47C5-BD95-7D0D251B256F}" dt="2024-03-03T15:00:57.901" v="863" actId="1076"/>
          <ac:picMkLst>
            <pc:docMk/>
            <pc:sldMk cId="4043553252" sldId="258"/>
            <ac:picMk id="3" creationId="{5CAE98CA-6B14-0315-3294-205E3353A8B1}"/>
          </ac:picMkLst>
        </pc:picChg>
        <pc:picChg chg="del">
          <ac:chgData name="Alex Dorin" userId="81e212b2e60998c7" providerId="LiveId" clId="{ABE97473-FF0A-47C5-BD95-7D0D251B256F}" dt="2024-03-03T14:56:58.273" v="637" actId="478"/>
          <ac:picMkLst>
            <pc:docMk/>
            <pc:sldMk cId="4043553252" sldId="258"/>
            <ac:picMk id="5" creationId="{3F95567B-AFCC-06B1-C12E-BFD64877BCE5}"/>
          </ac:picMkLst>
        </pc:picChg>
      </pc:sldChg>
      <pc:sldChg chg="addSp delSp modSp add mod ord setBg">
        <pc:chgData name="Alex Dorin" userId="81e212b2e60998c7" providerId="LiveId" clId="{ABE97473-FF0A-47C5-BD95-7D0D251B256F}" dt="2024-03-03T15:14:22.548" v="1309" actId="1076"/>
        <pc:sldMkLst>
          <pc:docMk/>
          <pc:sldMk cId="882072087" sldId="259"/>
        </pc:sldMkLst>
        <pc:spChg chg="del">
          <ac:chgData name="Alex Dorin" userId="81e212b2e60998c7" providerId="LiveId" clId="{ABE97473-FF0A-47C5-BD95-7D0D251B256F}" dt="2024-03-03T15:02:54.906" v="868" actId="478"/>
          <ac:spMkLst>
            <pc:docMk/>
            <pc:sldMk cId="882072087" sldId="259"/>
            <ac:spMk id="2" creationId="{3DB0FEAC-00B5-EB18-B036-FDEAAAC402E0}"/>
          </ac:spMkLst>
        </pc:spChg>
        <pc:spChg chg="del">
          <ac:chgData name="Alex Dorin" userId="81e212b2e60998c7" providerId="LiveId" clId="{ABE97473-FF0A-47C5-BD95-7D0D251B256F}" dt="2024-03-03T15:02:58.868" v="869" actId="478"/>
          <ac:spMkLst>
            <pc:docMk/>
            <pc:sldMk cId="882072087" sldId="259"/>
            <ac:spMk id="4" creationId="{B473F310-F50D-C1EE-9F6B-E0CCC8503705}"/>
          </ac:spMkLst>
        </pc:spChg>
        <pc:spChg chg="add del mod ord">
          <ac:chgData name="Alex Dorin" userId="81e212b2e60998c7" providerId="LiveId" clId="{ABE97473-FF0A-47C5-BD95-7D0D251B256F}" dt="2024-03-03T15:14:22.548" v="1309" actId="1076"/>
          <ac:spMkLst>
            <pc:docMk/>
            <pc:sldMk cId="882072087" sldId="259"/>
            <ac:spMk id="6" creationId="{E9C7FD30-10BC-398C-8EFE-2B6F08D94CA1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12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14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20" creationId="{7B1AB9FE-36F5-4FD1-9850-DB5C5AD4828F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22" creationId="{F489C2E0-4895-4B72-85EA-7EE9FAFFDC7E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29" creationId="{62C0FBB6-4CCA-4358-9DD5-CDF2173E63C8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33" creationId="{E722B2DD-E14D-4972-9D98-5D6E61B1B2D2}"/>
          </ac:spMkLst>
        </pc:spChg>
        <pc:spChg chg="add del">
          <ac:chgData name="Alex Dorin" userId="81e212b2e60998c7" providerId="LiveId" clId="{ABE97473-FF0A-47C5-BD95-7D0D251B256F}" dt="2024-03-03T15:04:08.588" v="897" actId="26606"/>
          <ac:spMkLst>
            <pc:docMk/>
            <pc:sldMk cId="882072087" sldId="259"/>
            <ac:spMk id="35" creationId="{0CFB124C-4B0C-4A81-8633-17257B151642}"/>
          </ac:spMkLst>
        </pc:spChg>
        <pc:picChg chg="del">
          <ac:chgData name="Alex Dorin" userId="81e212b2e60998c7" providerId="LiveId" clId="{ABE97473-FF0A-47C5-BD95-7D0D251B256F}" dt="2024-03-03T15:03:01.257" v="870" actId="478"/>
          <ac:picMkLst>
            <pc:docMk/>
            <pc:sldMk cId="882072087" sldId="259"/>
            <ac:picMk id="5" creationId="{55D539CB-3C28-D3D9-703D-3C33F7FBE14A}"/>
          </ac:picMkLst>
        </pc:picChg>
        <pc:picChg chg="add mod">
          <ac:chgData name="Alex Dorin" userId="81e212b2e60998c7" providerId="LiveId" clId="{ABE97473-FF0A-47C5-BD95-7D0D251B256F}" dt="2024-03-03T15:04:31.457" v="905" actId="14100"/>
          <ac:picMkLst>
            <pc:docMk/>
            <pc:sldMk cId="882072087" sldId="259"/>
            <ac:picMk id="7" creationId="{2DDAAC1A-0D57-21D7-CFF2-18847A844C72}"/>
          </ac:picMkLst>
        </pc:picChg>
        <pc:cxnChg chg="add del">
          <ac:chgData name="Alex Dorin" userId="81e212b2e60998c7" providerId="LiveId" clId="{ABE97473-FF0A-47C5-BD95-7D0D251B256F}" dt="2024-03-03T15:04:08.588" v="897" actId="26606"/>
          <ac:cxnSpMkLst>
            <pc:docMk/>
            <pc:sldMk cId="882072087" sldId="259"/>
            <ac:cxnSpMk id="16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04:08.588" v="897" actId="26606"/>
          <ac:cxnSpMkLst>
            <pc:docMk/>
            <pc:sldMk cId="882072087" sldId="259"/>
            <ac:cxnSpMk id="18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04:08.588" v="897" actId="26606"/>
          <ac:cxnSpMkLst>
            <pc:docMk/>
            <pc:sldMk cId="882072087" sldId="259"/>
            <ac:cxnSpMk id="24" creationId="{2E6B6C39-3A8E-4EAF-A0CD-4FE0CDFCD7DB}"/>
          </ac:cxnSpMkLst>
        </pc:cxnChg>
        <pc:cxnChg chg="add del">
          <ac:chgData name="Alex Dorin" userId="81e212b2e60998c7" providerId="LiveId" clId="{ABE97473-FF0A-47C5-BD95-7D0D251B256F}" dt="2024-03-03T15:04:08.588" v="897" actId="26606"/>
          <ac:cxnSpMkLst>
            <pc:docMk/>
            <pc:sldMk cId="882072087" sldId="259"/>
            <ac:cxnSpMk id="31" creationId="{9E6B771E-DDF7-430C-9462-BA1D3742C84E}"/>
          </ac:cxnSpMkLst>
        </pc:cxnChg>
        <pc:cxnChg chg="add del">
          <ac:chgData name="Alex Dorin" userId="81e212b2e60998c7" providerId="LiveId" clId="{ABE97473-FF0A-47C5-BD95-7D0D251B256F}" dt="2024-03-03T15:04:08.588" v="897" actId="26606"/>
          <ac:cxnSpMkLst>
            <pc:docMk/>
            <pc:sldMk cId="882072087" sldId="259"/>
            <ac:cxnSpMk id="37" creationId="{CFF58F2B-EB8E-4311-BE8E-9497C5AF7EB2}"/>
          </ac:cxnSpMkLst>
        </pc:cxnChg>
      </pc:sldChg>
      <pc:sldChg chg="addSp delSp modSp add mod setBg">
        <pc:chgData name="Alex Dorin" userId="81e212b2e60998c7" providerId="LiveId" clId="{ABE97473-FF0A-47C5-BD95-7D0D251B256F}" dt="2024-03-03T15:27:52.987" v="2172" actId="20577"/>
        <pc:sldMkLst>
          <pc:docMk/>
          <pc:sldMk cId="689293880" sldId="260"/>
        </pc:sldMkLst>
        <pc:spChg chg="mod">
          <ac:chgData name="Alex Dorin" userId="81e212b2e60998c7" providerId="LiveId" clId="{ABE97473-FF0A-47C5-BD95-7D0D251B256F}" dt="2024-03-03T15:08:51.325" v="1274" actId="26606"/>
          <ac:spMkLst>
            <pc:docMk/>
            <pc:sldMk cId="689293880" sldId="260"/>
            <ac:spMk id="2" creationId="{FF4A03AD-24AB-6C94-D2C1-4920AFAB4DFA}"/>
          </ac:spMkLst>
        </pc:spChg>
        <pc:spChg chg="del mod">
          <ac:chgData name="Alex Dorin" userId="81e212b2e60998c7" providerId="LiveId" clId="{ABE97473-FF0A-47C5-BD95-7D0D251B256F}" dt="2024-03-03T15:08:51.325" v="1274" actId="26606"/>
          <ac:spMkLst>
            <pc:docMk/>
            <pc:sldMk cId="689293880" sldId="260"/>
            <ac:spMk id="4" creationId="{B789506D-9E45-5E4C-585C-BB35B9E1E686}"/>
          </ac:spMkLst>
        </pc:spChg>
        <pc:spChg chg="add">
          <ac:chgData name="Alex Dorin" userId="81e212b2e60998c7" providerId="LiveId" clId="{ABE97473-FF0A-47C5-BD95-7D0D251B256F}" dt="2024-03-03T15:08:51.325" v="1274" actId="26606"/>
          <ac:spMkLst>
            <pc:docMk/>
            <pc:sldMk cId="689293880" sldId="260"/>
            <ac:spMk id="10" creationId="{9165109B-7036-4613-93D4-579E77F6EF3C}"/>
          </ac:spMkLst>
        </pc:spChg>
        <pc:spChg chg="add">
          <ac:chgData name="Alex Dorin" userId="81e212b2e60998c7" providerId="LiveId" clId="{ABE97473-FF0A-47C5-BD95-7D0D251B256F}" dt="2024-03-03T15:08:51.325" v="1274" actId="26606"/>
          <ac:spMkLst>
            <pc:docMk/>
            <pc:sldMk cId="689293880" sldId="260"/>
            <ac:spMk id="12" creationId="{43E8FEA2-54EE-4F84-B5DB-A055A7D805EE}"/>
          </ac:spMkLst>
        </pc:spChg>
        <pc:graphicFrameChg chg="add mod">
          <ac:chgData name="Alex Dorin" userId="81e212b2e60998c7" providerId="LiveId" clId="{ABE97473-FF0A-47C5-BD95-7D0D251B256F}" dt="2024-03-03T15:27:52.987" v="2172" actId="20577"/>
          <ac:graphicFrameMkLst>
            <pc:docMk/>
            <pc:sldMk cId="689293880" sldId="260"/>
            <ac:graphicFrameMk id="6" creationId="{23DCE2D0-EEAE-05EE-59A3-7B948FACE770}"/>
          </ac:graphicFrameMkLst>
        </pc:graphicFrameChg>
        <pc:picChg chg="del">
          <ac:chgData name="Alex Dorin" userId="81e212b2e60998c7" providerId="LiveId" clId="{ABE97473-FF0A-47C5-BD95-7D0D251B256F}" dt="2024-03-03T15:06:08.044" v="999" actId="478"/>
          <ac:picMkLst>
            <pc:docMk/>
            <pc:sldMk cId="689293880" sldId="260"/>
            <ac:picMk id="5" creationId="{CC880D9E-F46A-5350-7E26-EBCAAEA5B69F}"/>
          </ac:picMkLst>
        </pc:picChg>
        <pc:cxnChg chg="add">
          <ac:chgData name="Alex Dorin" userId="81e212b2e60998c7" providerId="LiveId" clId="{ABE97473-FF0A-47C5-BD95-7D0D251B256F}" dt="2024-03-03T15:08:51.325" v="1274" actId="26606"/>
          <ac:cxnSpMkLst>
            <pc:docMk/>
            <pc:sldMk cId="689293880" sldId="260"/>
            <ac:cxnSpMk id="14" creationId="{E58B1629-F209-47B0-BA59-6BD937DBB08F}"/>
          </ac:cxnSpMkLst>
        </pc:cxnChg>
      </pc:sldChg>
      <pc:sldChg chg="addSp delSp modSp add mod ord setBg addAnim delAnim">
        <pc:chgData name="Alex Dorin" userId="81e212b2e60998c7" providerId="LiveId" clId="{ABE97473-FF0A-47C5-BD95-7D0D251B256F}" dt="2024-03-03T16:06:07.738" v="3584" actId="20577"/>
        <pc:sldMkLst>
          <pc:docMk/>
          <pc:sldMk cId="1027460302" sldId="261"/>
        </pc:sldMkLst>
        <pc:spChg chg="mod ord">
          <ac:chgData name="Alex Dorin" userId="81e212b2e60998c7" providerId="LiveId" clId="{ABE97473-FF0A-47C5-BD95-7D0D251B256F}" dt="2024-03-03T16:06:07.738" v="3584" actId="20577"/>
          <ac:spMkLst>
            <pc:docMk/>
            <pc:sldMk cId="1027460302" sldId="261"/>
            <ac:spMk id="2" creationId="{D38AAB78-0F84-E23B-FEA3-80D75C98470E}"/>
          </ac:spMkLst>
        </pc:spChg>
        <pc:spChg chg="del mod">
          <ac:chgData name="Alex Dorin" userId="81e212b2e60998c7" providerId="LiveId" clId="{ABE97473-FF0A-47C5-BD95-7D0D251B256F}" dt="2024-03-03T15:17:45.947" v="1443" actId="478"/>
          <ac:spMkLst>
            <pc:docMk/>
            <pc:sldMk cId="1027460302" sldId="261"/>
            <ac:spMk id="4" creationId="{F64CED29-371F-7083-5723-3B16A06B4B93}"/>
          </ac:spMkLst>
        </pc:spChg>
        <pc:spChg chg="add del">
          <ac:chgData name="Alex Dorin" userId="81e212b2e60998c7" providerId="LiveId" clId="{ABE97473-FF0A-47C5-BD95-7D0D251B256F}" dt="2024-03-03T15:15:47" v="1414" actId="26606"/>
          <ac:spMkLst>
            <pc:docMk/>
            <pc:sldMk cId="1027460302" sldId="261"/>
            <ac:spMk id="6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5:47" v="1414" actId="26606"/>
          <ac:spMkLst>
            <pc:docMk/>
            <pc:sldMk cId="1027460302" sldId="261"/>
            <ac:spMk id="7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2:30.528" v="1296" actId="26606"/>
          <ac:spMkLst>
            <pc:docMk/>
            <pc:sldMk cId="1027460302" sldId="261"/>
            <ac:spMk id="9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2:30.528" v="1296" actId="26606"/>
          <ac:spMkLst>
            <pc:docMk/>
            <pc:sldMk cId="1027460302" sldId="261"/>
            <ac:spMk id="11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5:47" v="1414" actId="26606"/>
          <ac:spMkLst>
            <pc:docMk/>
            <pc:sldMk cId="1027460302" sldId="261"/>
            <ac:spMk id="12" creationId="{922E0291-99C8-40F9-ADAB-32589A3B57AA}"/>
          </ac:spMkLst>
        </pc:spChg>
        <pc:spChg chg="add del">
          <ac:chgData name="Alex Dorin" userId="81e212b2e60998c7" providerId="LiveId" clId="{ABE97473-FF0A-47C5-BD95-7D0D251B256F}" dt="2024-03-03T15:15:47" v="1414" actId="26606"/>
          <ac:spMkLst>
            <pc:docMk/>
            <pc:sldMk cId="1027460302" sldId="261"/>
            <ac:spMk id="14" creationId="{095830D2-F2AE-4DD8-B586-89B0977916FF}"/>
          </ac:spMkLst>
        </pc:spChg>
        <pc:spChg chg="add del">
          <ac:chgData name="Alex Dorin" userId="81e212b2e60998c7" providerId="LiveId" clId="{ABE97473-FF0A-47C5-BD95-7D0D251B256F}" dt="2024-03-03T15:15:47" v="1414" actId="26606"/>
          <ac:spMkLst>
            <pc:docMk/>
            <pc:sldMk cId="1027460302" sldId="261"/>
            <ac:spMk id="16" creationId="{7A8F735B-89DD-459E-BB4B-B9E1603DE41D}"/>
          </ac:spMkLst>
        </pc:spChg>
        <pc:spChg chg="add del">
          <ac:chgData name="Alex Dorin" userId="81e212b2e60998c7" providerId="LiveId" clId="{ABE97473-FF0A-47C5-BD95-7D0D251B256F}" dt="2024-03-03T15:12:30.528" v="1296" actId="26606"/>
          <ac:spMkLst>
            <pc:docMk/>
            <pc:sldMk cId="1027460302" sldId="261"/>
            <ac:spMk id="17" creationId="{E2BA2BD9-7B54-4190-8F06-3EF3658A0020}"/>
          </ac:spMkLst>
        </pc:spChg>
        <pc:spChg chg="add del">
          <ac:chgData name="Alex Dorin" userId="81e212b2e60998c7" providerId="LiveId" clId="{ABE97473-FF0A-47C5-BD95-7D0D251B256F}" dt="2024-03-03T15:12:30.528" v="1296" actId="26606"/>
          <ac:spMkLst>
            <pc:docMk/>
            <pc:sldMk cId="1027460302" sldId="261"/>
            <ac:spMk id="19" creationId="{184F9D61-9303-40B4-9F7E-66A9B4EDC458}"/>
          </ac:spMkLst>
        </pc:spChg>
        <pc:spChg chg="add del">
          <ac:chgData name="Alex Dorin" userId="81e212b2e60998c7" providerId="LiveId" clId="{ABE97473-FF0A-47C5-BD95-7D0D251B256F}" dt="2024-03-03T15:15:53.357" v="1417" actId="26606"/>
          <ac:spMkLst>
            <pc:docMk/>
            <pc:sldMk cId="1027460302" sldId="261"/>
            <ac:spMk id="20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2:30.528" v="1296" actId="26606"/>
          <ac:spMkLst>
            <pc:docMk/>
            <pc:sldMk cId="1027460302" sldId="261"/>
            <ac:spMk id="21" creationId="{648D746A-0359-4EAE-8CF9-062E281698EC}"/>
          </ac:spMkLst>
        </pc:spChg>
        <pc:spChg chg="add del">
          <ac:chgData name="Alex Dorin" userId="81e212b2e60998c7" providerId="LiveId" clId="{ABE97473-FF0A-47C5-BD95-7D0D251B256F}" dt="2024-03-03T15:15:53.357" v="1417" actId="26606"/>
          <ac:spMkLst>
            <pc:docMk/>
            <pc:sldMk cId="1027460302" sldId="261"/>
            <ac:spMk id="22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5:53.357" v="1417" actId="26606"/>
          <ac:spMkLst>
            <pc:docMk/>
            <pc:sldMk cId="1027460302" sldId="261"/>
            <ac:spMk id="26" creationId="{E2BA2BD9-7B54-4190-8F06-3EF3658A0020}"/>
          </ac:spMkLst>
        </pc:spChg>
        <pc:spChg chg="add del">
          <ac:chgData name="Alex Dorin" userId="81e212b2e60998c7" providerId="LiveId" clId="{ABE97473-FF0A-47C5-BD95-7D0D251B256F}" dt="2024-03-03T15:15:53.357" v="1417" actId="26606"/>
          <ac:spMkLst>
            <pc:docMk/>
            <pc:sldMk cId="1027460302" sldId="261"/>
            <ac:spMk id="27" creationId="{184F9D61-9303-40B4-9F7E-66A9B4EDC458}"/>
          </ac:spMkLst>
        </pc:spChg>
        <pc:spChg chg="add del">
          <ac:chgData name="Alex Dorin" userId="81e212b2e60998c7" providerId="LiveId" clId="{ABE97473-FF0A-47C5-BD95-7D0D251B256F}" dt="2024-03-03T15:15:53.357" v="1417" actId="26606"/>
          <ac:spMkLst>
            <pc:docMk/>
            <pc:sldMk cId="1027460302" sldId="261"/>
            <ac:spMk id="28" creationId="{648D746A-0359-4EAE-8CF9-062E281698EC}"/>
          </ac:spMkLst>
        </pc:spChg>
        <pc:spChg chg="add del">
          <ac:chgData name="Alex Dorin" userId="81e212b2e60998c7" providerId="LiveId" clId="{ABE97473-FF0A-47C5-BD95-7D0D251B256F}" dt="2024-03-03T15:16:10.090" v="1421" actId="26606"/>
          <ac:spMkLst>
            <pc:docMk/>
            <pc:sldMk cId="1027460302" sldId="261"/>
            <ac:spMk id="31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6:10.090" v="1421" actId="26606"/>
          <ac:spMkLst>
            <pc:docMk/>
            <pc:sldMk cId="1027460302" sldId="261"/>
            <ac:spMk id="32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6:10.090" v="1421" actId="26606"/>
          <ac:spMkLst>
            <pc:docMk/>
            <pc:sldMk cId="1027460302" sldId="261"/>
            <ac:spMk id="35" creationId="{B874FC77-B1AD-4469-830E-1F1D54FBB452}"/>
          </ac:spMkLst>
        </pc:spChg>
        <pc:spChg chg="add del">
          <ac:chgData name="Alex Dorin" userId="81e212b2e60998c7" providerId="LiveId" clId="{ABE97473-FF0A-47C5-BD95-7D0D251B256F}" dt="2024-03-03T15:16:10.090" v="1421" actId="26606"/>
          <ac:spMkLst>
            <pc:docMk/>
            <pc:sldMk cId="1027460302" sldId="261"/>
            <ac:spMk id="36" creationId="{F489C2E0-4895-4B72-85EA-7EE9FAFFDC7E}"/>
          </ac:spMkLst>
        </pc:spChg>
        <pc:spChg chg="add del">
          <ac:chgData name="Alex Dorin" userId="81e212b2e60998c7" providerId="LiveId" clId="{ABE97473-FF0A-47C5-BD95-7D0D251B256F}" dt="2024-03-03T15:16:54.040" v="1434" actId="26606"/>
          <ac:spMkLst>
            <pc:docMk/>
            <pc:sldMk cId="1027460302" sldId="261"/>
            <ac:spMk id="42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6:54.040" v="1434" actId="26606"/>
          <ac:spMkLst>
            <pc:docMk/>
            <pc:sldMk cId="1027460302" sldId="261"/>
            <ac:spMk id="44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6:54.040" v="1434" actId="26606"/>
          <ac:spMkLst>
            <pc:docMk/>
            <pc:sldMk cId="1027460302" sldId="261"/>
            <ac:spMk id="50" creationId="{922E0291-99C8-40F9-ADAB-32589A3B57AA}"/>
          </ac:spMkLst>
        </pc:spChg>
        <pc:spChg chg="add del">
          <ac:chgData name="Alex Dorin" userId="81e212b2e60998c7" providerId="LiveId" clId="{ABE97473-FF0A-47C5-BD95-7D0D251B256F}" dt="2024-03-03T15:16:54.040" v="1434" actId="26606"/>
          <ac:spMkLst>
            <pc:docMk/>
            <pc:sldMk cId="1027460302" sldId="261"/>
            <ac:spMk id="52" creationId="{095830D2-F2AE-4DD8-B586-89B0977916FF}"/>
          </ac:spMkLst>
        </pc:spChg>
        <pc:spChg chg="add del">
          <ac:chgData name="Alex Dorin" userId="81e212b2e60998c7" providerId="LiveId" clId="{ABE97473-FF0A-47C5-BD95-7D0D251B256F}" dt="2024-03-03T15:16:54.040" v="1434" actId="26606"/>
          <ac:spMkLst>
            <pc:docMk/>
            <pc:sldMk cId="1027460302" sldId="261"/>
            <ac:spMk id="54" creationId="{7A8F735B-89DD-459E-BB4B-B9E1603DE41D}"/>
          </ac:spMkLst>
        </pc:spChg>
        <pc:spChg chg="add del">
          <ac:chgData name="Alex Dorin" userId="81e212b2e60998c7" providerId="LiveId" clId="{ABE97473-FF0A-47C5-BD95-7D0D251B256F}" dt="2024-03-03T15:16:36.991" v="1426" actId="26606"/>
          <ac:spMkLst>
            <pc:docMk/>
            <pc:sldMk cId="1027460302" sldId="261"/>
            <ac:spMk id="61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6:36.991" v="1426" actId="26606"/>
          <ac:spMkLst>
            <pc:docMk/>
            <pc:sldMk cId="1027460302" sldId="261"/>
            <ac:spMk id="63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6:36.991" v="1426" actId="26606"/>
          <ac:spMkLst>
            <pc:docMk/>
            <pc:sldMk cId="1027460302" sldId="261"/>
            <ac:spMk id="69" creationId="{B874FC77-B1AD-4469-830E-1F1D54FBB452}"/>
          </ac:spMkLst>
        </pc:spChg>
        <pc:spChg chg="add del">
          <ac:chgData name="Alex Dorin" userId="81e212b2e60998c7" providerId="LiveId" clId="{ABE97473-FF0A-47C5-BD95-7D0D251B256F}" dt="2024-03-03T15:16:36.991" v="1426" actId="26606"/>
          <ac:spMkLst>
            <pc:docMk/>
            <pc:sldMk cId="1027460302" sldId="261"/>
            <ac:spMk id="71" creationId="{F489C2E0-4895-4B72-85EA-7EE9FAFFDC7E}"/>
          </ac:spMkLst>
        </pc:spChg>
        <pc:spChg chg="add del">
          <ac:chgData name="Alex Dorin" userId="81e212b2e60998c7" providerId="LiveId" clId="{ABE97473-FF0A-47C5-BD95-7D0D251B256F}" dt="2024-03-03T15:16:46.144" v="1428" actId="26606"/>
          <ac:spMkLst>
            <pc:docMk/>
            <pc:sldMk cId="1027460302" sldId="261"/>
            <ac:spMk id="76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6:46.144" v="1428" actId="26606"/>
          <ac:spMkLst>
            <pc:docMk/>
            <pc:sldMk cId="1027460302" sldId="261"/>
            <ac:spMk id="77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6:46.144" v="1428" actId="26606"/>
          <ac:spMkLst>
            <pc:docMk/>
            <pc:sldMk cId="1027460302" sldId="261"/>
            <ac:spMk id="80" creationId="{6B4B266C-6375-4919-9587-2DFF70C94CEB}"/>
          </ac:spMkLst>
        </pc:spChg>
        <pc:spChg chg="add del">
          <ac:chgData name="Alex Dorin" userId="81e212b2e60998c7" providerId="LiveId" clId="{ABE97473-FF0A-47C5-BD95-7D0D251B256F}" dt="2024-03-03T15:16:46.144" v="1428" actId="26606"/>
          <ac:spMkLst>
            <pc:docMk/>
            <pc:sldMk cId="1027460302" sldId="261"/>
            <ac:spMk id="81" creationId="{5FDFDEE5-CD3A-4491-B5B9-1C26CE2D99AE}"/>
          </ac:spMkLst>
        </pc:spChg>
        <pc:spChg chg="add del">
          <ac:chgData name="Alex Dorin" userId="81e212b2e60998c7" providerId="LiveId" clId="{ABE97473-FF0A-47C5-BD95-7D0D251B256F}" dt="2024-03-03T15:16:46.144" v="1428" actId="26606"/>
          <ac:spMkLst>
            <pc:docMk/>
            <pc:sldMk cId="1027460302" sldId="261"/>
            <ac:spMk id="82" creationId="{0CC2A778-6563-4E7B-A13B-0495A962F992}"/>
          </ac:spMkLst>
        </pc:spChg>
        <pc:spChg chg="add del">
          <ac:chgData name="Alex Dorin" userId="81e212b2e60998c7" providerId="LiveId" clId="{ABE97473-FF0A-47C5-BD95-7D0D251B256F}" dt="2024-03-03T15:16:50.117" v="1431" actId="26606"/>
          <ac:spMkLst>
            <pc:docMk/>
            <pc:sldMk cId="1027460302" sldId="261"/>
            <ac:spMk id="84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6:50.117" v="1431" actId="26606"/>
          <ac:spMkLst>
            <pc:docMk/>
            <pc:sldMk cId="1027460302" sldId="261"/>
            <ac:spMk id="85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6:50.117" v="1431" actId="26606"/>
          <ac:spMkLst>
            <pc:docMk/>
            <pc:sldMk cId="1027460302" sldId="261"/>
            <ac:spMk id="88" creationId="{B098FE6D-7262-4839-92B0-81ABB08819F3}"/>
          </ac:spMkLst>
        </pc:spChg>
        <pc:spChg chg="add del">
          <ac:chgData name="Alex Dorin" userId="81e212b2e60998c7" providerId="LiveId" clId="{ABE97473-FF0A-47C5-BD95-7D0D251B256F}" dt="2024-03-03T15:16:50.117" v="1431" actId="26606"/>
          <ac:spMkLst>
            <pc:docMk/>
            <pc:sldMk cId="1027460302" sldId="261"/>
            <ac:spMk id="89" creationId="{F489C2E0-4895-4B72-85EA-7EE9FAFFDC7E}"/>
          </ac:spMkLst>
        </pc:spChg>
        <pc:spChg chg="add del">
          <ac:chgData name="Alex Dorin" userId="81e212b2e60998c7" providerId="LiveId" clId="{ABE97473-FF0A-47C5-BD95-7D0D251B256F}" dt="2024-03-03T15:16:54.024" v="1433" actId="26606"/>
          <ac:spMkLst>
            <pc:docMk/>
            <pc:sldMk cId="1027460302" sldId="261"/>
            <ac:spMk id="92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6:54.024" v="1433" actId="26606"/>
          <ac:spMkLst>
            <pc:docMk/>
            <pc:sldMk cId="1027460302" sldId="261"/>
            <ac:spMk id="93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6:54.024" v="1433" actId="26606"/>
          <ac:spMkLst>
            <pc:docMk/>
            <pc:sldMk cId="1027460302" sldId="261"/>
            <ac:spMk id="96" creationId="{42AE77C8-8636-492A-ABA7-1B8730025A08}"/>
          </ac:spMkLst>
        </pc:spChg>
        <pc:spChg chg="add del">
          <ac:chgData name="Alex Dorin" userId="81e212b2e60998c7" providerId="LiveId" clId="{ABE97473-FF0A-47C5-BD95-7D0D251B256F}" dt="2024-03-03T15:16:54.024" v="1433" actId="26606"/>
          <ac:spMkLst>
            <pc:docMk/>
            <pc:sldMk cId="1027460302" sldId="261"/>
            <ac:spMk id="97" creationId="{079AB7E9-4C3D-48E5-BDC2-C6EBF5170B1F}"/>
          </ac:spMkLst>
        </pc:spChg>
        <pc:spChg chg="add del">
          <ac:chgData name="Alex Dorin" userId="81e212b2e60998c7" providerId="LiveId" clId="{ABE97473-FF0A-47C5-BD95-7D0D251B256F}" dt="2024-03-03T15:16:54.024" v="1433" actId="26606"/>
          <ac:spMkLst>
            <pc:docMk/>
            <pc:sldMk cId="1027460302" sldId="261"/>
            <ac:spMk id="99" creationId="{095830D2-F2AE-4DD8-B586-89B0977916FF}"/>
          </ac:spMkLst>
        </pc:spChg>
        <pc:spChg chg="add del">
          <ac:chgData name="Alex Dorin" userId="81e212b2e60998c7" providerId="LiveId" clId="{ABE97473-FF0A-47C5-BD95-7D0D251B256F}" dt="2024-03-03T15:17:30.393" v="1439" actId="26606"/>
          <ac:spMkLst>
            <pc:docMk/>
            <pc:sldMk cId="1027460302" sldId="261"/>
            <ac:spMk id="101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7:30.393" v="1439" actId="26606"/>
          <ac:spMkLst>
            <pc:docMk/>
            <pc:sldMk cId="1027460302" sldId="261"/>
            <ac:spMk id="102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7:30.393" v="1439" actId="26606"/>
          <ac:spMkLst>
            <pc:docMk/>
            <pc:sldMk cId="1027460302" sldId="261"/>
            <ac:spMk id="105" creationId="{56927B1C-2055-4F66-A747-7DB82B79E578}"/>
          </ac:spMkLst>
        </pc:spChg>
        <pc:spChg chg="add del">
          <ac:chgData name="Alex Dorin" userId="81e212b2e60998c7" providerId="LiveId" clId="{ABE97473-FF0A-47C5-BD95-7D0D251B256F}" dt="2024-03-03T15:17:30.393" v="1439" actId="26606"/>
          <ac:spMkLst>
            <pc:docMk/>
            <pc:sldMk cId="1027460302" sldId="261"/>
            <ac:spMk id="106" creationId="{BA92B251-4A53-4024-BFEB-4894511C77A2}"/>
          </ac:spMkLst>
        </pc:spChg>
        <pc:spChg chg="add del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12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14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20" creationId="{E2BA2BD9-7B54-4190-8F06-3EF3658A0020}"/>
          </ac:spMkLst>
        </pc:spChg>
        <pc:spChg chg="add del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22" creationId="{184F9D61-9303-40B4-9F7E-66A9B4EDC458}"/>
          </ac:spMkLst>
        </pc:spChg>
        <pc:spChg chg="add del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24" creationId="{648D746A-0359-4EAE-8CF9-062E281698EC}"/>
          </ac:spMkLst>
        </pc:spChg>
        <pc:spChg chg="add del">
          <ac:chgData name="Alex Dorin" userId="81e212b2e60998c7" providerId="LiveId" clId="{ABE97473-FF0A-47C5-BD95-7D0D251B256F}" dt="2024-03-03T15:18:17.653" v="1454" actId="26606"/>
          <ac:spMkLst>
            <pc:docMk/>
            <pc:sldMk cId="1027460302" sldId="261"/>
            <ac:spMk id="131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8:17.653" v="1454" actId="26606"/>
          <ac:spMkLst>
            <pc:docMk/>
            <pc:sldMk cId="1027460302" sldId="261"/>
            <ac:spMk id="133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8:17.653" v="1454" actId="26606"/>
          <ac:spMkLst>
            <pc:docMk/>
            <pc:sldMk cId="1027460302" sldId="261"/>
            <ac:spMk id="139" creationId="{9BB0F8C9-0037-4A50-853D-AFE6B8F7FA03}"/>
          </ac:spMkLst>
        </pc:spChg>
        <pc:spChg chg="add del">
          <ac:chgData name="Alex Dorin" userId="81e212b2e60998c7" providerId="LiveId" clId="{ABE97473-FF0A-47C5-BD95-7D0D251B256F}" dt="2024-03-03T15:18:17.653" v="1454" actId="26606"/>
          <ac:spMkLst>
            <pc:docMk/>
            <pc:sldMk cId="1027460302" sldId="261"/>
            <ac:spMk id="141" creationId="{F489C2E0-4895-4B72-85EA-7EE9FAFFDC7E}"/>
          </ac:spMkLst>
        </pc:spChg>
        <pc:spChg chg="add del">
          <ac:chgData name="Alex Dorin" userId="81e212b2e60998c7" providerId="LiveId" clId="{ABE97473-FF0A-47C5-BD95-7D0D251B256F}" dt="2024-03-03T15:18:17.653" v="1454" actId="26606"/>
          <ac:spMkLst>
            <pc:docMk/>
            <pc:sldMk cId="1027460302" sldId="261"/>
            <ac:spMk id="143" creationId="{5FDFDEE5-CD3A-4491-B5B9-1C26CE2D99AE}"/>
          </ac:spMkLst>
        </pc:spChg>
        <pc:spChg chg="add del">
          <ac:chgData name="Alex Dorin" userId="81e212b2e60998c7" providerId="LiveId" clId="{ABE97473-FF0A-47C5-BD95-7D0D251B256F}" dt="2024-03-03T15:18:23.653" v="1457" actId="26606"/>
          <ac:spMkLst>
            <pc:docMk/>
            <pc:sldMk cId="1027460302" sldId="261"/>
            <ac:spMk id="147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8:23.653" v="1457" actId="26606"/>
          <ac:spMkLst>
            <pc:docMk/>
            <pc:sldMk cId="1027460302" sldId="261"/>
            <ac:spMk id="148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8:23.653" v="1457" actId="26606"/>
          <ac:spMkLst>
            <pc:docMk/>
            <pc:sldMk cId="1027460302" sldId="261"/>
            <ac:spMk id="151" creationId="{E2BA2BD9-7B54-4190-8F06-3EF3658A0020}"/>
          </ac:spMkLst>
        </pc:spChg>
        <pc:spChg chg="add del">
          <ac:chgData name="Alex Dorin" userId="81e212b2e60998c7" providerId="LiveId" clId="{ABE97473-FF0A-47C5-BD95-7D0D251B256F}" dt="2024-03-03T15:18:23.653" v="1457" actId="26606"/>
          <ac:spMkLst>
            <pc:docMk/>
            <pc:sldMk cId="1027460302" sldId="261"/>
            <ac:spMk id="152" creationId="{184F9D61-9303-40B4-9F7E-66A9B4EDC458}"/>
          </ac:spMkLst>
        </pc:spChg>
        <pc:spChg chg="add del">
          <ac:chgData name="Alex Dorin" userId="81e212b2e60998c7" providerId="LiveId" clId="{ABE97473-FF0A-47C5-BD95-7D0D251B256F}" dt="2024-03-03T15:18:23.653" v="1457" actId="26606"/>
          <ac:spMkLst>
            <pc:docMk/>
            <pc:sldMk cId="1027460302" sldId="261"/>
            <ac:spMk id="153" creationId="{648D746A-0359-4EAE-8CF9-062E281698EC}"/>
          </ac:spMkLst>
        </pc:spChg>
        <pc:spChg chg="add del">
          <ac:chgData name="Alex Dorin" userId="81e212b2e60998c7" providerId="LiveId" clId="{ABE97473-FF0A-47C5-BD95-7D0D251B256F}" dt="2024-03-03T15:18:24.469" v="1460" actId="26606"/>
          <ac:spMkLst>
            <pc:docMk/>
            <pc:sldMk cId="1027460302" sldId="261"/>
            <ac:spMk id="156" creationId="{D284A420-F50C-4C2C-B88E-E6F4EF504B6E}"/>
          </ac:spMkLst>
        </pc:spChg>
        <pc:spChg chg="add del">
          <ac:chgData name="Alex Dorin" userId="81e212b2e60998c7" providerId="LiveId" clId="{ABE97473-FF0A-47C5-BD95-7D0D251B256F}" dt="2024-03-03T15:18:24.469" v="1460" actId="26606"/>
          <ac:spMkLst>
            <pc:docMk/>
            <pc:sldMk cId="1027460302" sldId="261"/>
            <ac:spMk id="157" creationId="{893A6D2E-5228-4998-9E24-EFCCA024675E}"/>
          </ac:spMkLst>
        </pc:spChg>
        <pc:spChg chg="add del">
          <ac:chgData name="Alex Dorin" userId="81e212b2e60998c7" providerId="LiveId" clId="{ABE97473-FF0A-47C5-BD95-7D0D251B256F}" dt="2024-03-03T15:18:24.469" v="1460" actId="26606"/>
          <ac:spMkLst>
            <pc:docMk/>
            <pc:sldMk cId="1027460302" sldId="261"/>
            <ac:spMk id="160" creationId="{9BB0F8C9-0037-4A50-853D-AFE6B8F7FA03}"/>
          </ac:spMkLst>
        </pc:spChg>
        <pc:spChg chg="add del">
          <ac:chgData name="Alex Dorin" userId="81e212b2e60998c7" providerId="LiveId" clId="{ABE97473-FF0A-47C5-BD95-7D0D251B256F}" dt="2024-03-03T15:18:24.469" v="1460" actId="26606"/>
          <ac:spMkLst>
            <pc:docMk/>
            <pc:sldMk cId="1027460302" sldId="261"/>
            <ac:spMk id="161" creationId="{F489C2E0-4895-4B72-85EA-7EE9FAFFDC7E}"/>
          </ac:spMkLst>
        </pc:spChg>
        <pc:spChg chg="add del">
          <ac:chgData name="Alex Dorin" userId="81e212b2e60998c7" providerId="LiveId" clId="{ABE97473-FF0A-47C5-BD95-7D0D251B256F}" dt="2024-03-03T15:18:24.469" v="1460" actId="26606"/>
          <ac:spMkLst>
            <pc:docMk/>
            <pc:sldMk cId="1027460302" sldId="261"/>
            <ac:spMk id="162" creationId="{5FDFDEE5-CD3A-4491-B5B9-1C26CE2D99AE}"/>
          </ac:spMkLst>
        </pc:spChg>
        <pc:spChg chg="add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65" creationId="{D284A420-F50C-4C2C-B88E-E6F4EF504B6E}"/>
          </ac:spMkLst>
        </pc:spChg>
        <pc:spChg chg="add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66" creationId="{893A6D2E-5228-4998-9E24-EFCCA024675E}"/>
          </ac:spMkLst>
        </pc:spChg>
        <pc:spChg chg="add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69" creationId="{E2BA2BD9-7B54-4190-8F06-3EF3658A0020}"/>
          </ac:spMkLst>
        </pc:spChg>
        <pc:spChg chg="add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70" creationId="{184F9D61-9303-40B4-9F7E-66A9B4EDC458}"/>
          </ac:spMkLst>
        </pc:spChg>
        <pc:spChg chg="add">
          <ac:chgData name="Alex Dorin" userId="81e212b2e60998c7" providerId="LiveId" clId="{ABE97473-FF0A-47C5-BD95-7D0D251B256F}" dt="2024-03-03T15:18:24.469" v="1461" actId="26606"/>
          <ac:spMkLst>
            <pc:docMk/>
            <pc:sldMk cId="1027460302" sldId="261"/>
            <ac:spMk id="171" creationId="{648D746A-0359-4EAE-8CF9-062E281698EC}"/>
          </ac:spMkLst>
        </pc:spChg>
        <pc:picChg chg="add mod ord">
          <ac:chgData name="Alex Dorin" userId="81e212b2e60998c7" providerId="LiveId" clId="{ABE97473-FF0A-47C5-BD95-7D0D251B256F}" dt="2024-03-03T16:05:26.019" v="3576" actId="1076"/>
          <ac:picMkLst>
            <pc:docMk/>
            <pc:sldMk cId="1027460302" sldId="261"/>
            <ac:picMk id="3" creationId="{D2E8E3AB-6D78-75C1-8D4F-5E502E117995}"/>
          </ac:picMkLst>
        </pc:picChg>
        <pc:picChg chg="del">
          <ac:chgData name="Alex Dorin" userId="81e212b2e60998c7" providerId="LiveId" clId="{ABE97473-FF0A-47C5-BD95-7D0D251B256F}" dt="2024-03-03T15:09:19.708" v="1278" actId="478"/>
          <ac:picMkLst>
            <pc:docMk/>
            <pc:sldMk cId="1027460302" sldId="261"/>
            <ac:picMk id="5" creationId="{35330841-203C-7209-7C76-4BB2972CA3F4}"/>
          </ac:picMkLst>
        </pc:picChg>
        <pc:cxnChg chg="add del">
          <ac:chgData name="Alex Dorin" userId="81e212b2e60998c7" providerId="LiveId" clId="{ABE97473-FF0A-47C5-BD95-7D0D251B256F}" dt="2024-03-03T15:15:47" v="1414" actId="26606"/>
          <ac:cxnSpMkLst>
            <pc:docMk/>
            <pc:sldMk cId="1027460302" sldId="261"/>
            <ac:cxnSpMk id="8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5:47" v="1414" actId="26606"/>
          <ac:cxnSpMkLst>
            <pc:docMk/>
            <pc:sldMk cId="1027460302" sldId="261"/>
            <ac:cxnSpMk id="10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2:30.528" v="1296" actId="26606"/>
          <ac:cxnSpMkLst>
            <pc:docMk/>
            <pc:sldMk cId="1027460302" sldId="261"/>
            <ac:cxnSpMk id="13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2:30.528" v="1296" actId="26606"/>
          <ac:cxnSpMkLst>
            <pc:docMk/>
            <pc:sldMk cId="1027460302" sldId="261"/>
            <ac:cxnSpMk id="15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5:47" v="1414" actId="26606"/>
          <ac:cxnSpMkLst>
            <pc:docMk/>
            <pc:sldMk cId="1027460302" sldId="261"/>
            <ac:cxnSpMk id="18" creationId="{FAFF45CC-4046-4B20-8A54-5D613033F0AF}"/>
          </ac:cxnSpMkLst>
        </pc:cxnChg>
        <pc:cxnChg chg="add del">
          <ac:chgData name="Alex Dorin" userId="81e212b2e60998c7" providerId="LiveId" clId="{ABE97473-FF0A-47C5-BD95-7D0D251B256F}" dt="2024-03-03T15:12:30.528" v="1296" actId="26606"/>
          <ac:cxnSpMkLst>
            <pc:docMk/>
            <pc:sldMk cId="1027460302" sldId="261"/>
            <ac:cxnSpMk id="23" creationId="{3816C099-0516-4486-BC06-E0DCD29DDF29}"/>
          </ac:cxnSpMkLst>
        </pc:cxnChg>
        <pc:cxnChg chg="add del">
          <ac:chgData name="Alex Dorin" userId="81e212b2e60998c7" providerId="LiveId" clId="{ABE97473-FF0A-47C5-BD95-7D0D251B256F}" dt="2024-03-03T15:15:53.357" v="1417" actId="26606"/>
          <ac:cxnSpMkLst>
            <pc:docMk/>
            <pc:sldMk cId="1027460302" sldId="261"/>
            <ac:cxnSpMk id="24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5:53.357" v="1417" actId="26606"/>
          <ac:cxnSpMkLst>
            <pc:docMk/>
            <pc:sldMk cId="1027460302" sldId="261"/>
            <ac:cxnSpMk id="25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5:53.357" v="1417" actId="26606"/>
          <ac:cxnSpMkLst>
            <pc:docMk/>
            <pc:sldMk cId="1027460302" sldId="261"/>
            <ac:cxnSpMk id="29" creationId="{3816C099-0516-4486-BC06-E0DCD29DDF29}"/>
          </ac:cxnSpMkLst>
        </pc:cxnChg>
        <pc:cxnChg chg="add del">
          <ac:chgData name="Alex Dorin" userId="81e212b2e60998c7" providerId="LiveId" clId="{ABE97473-FF0A-47C5-BD95-7D0D251B256F}" dt="2024-03-03T15:16:10.090" v="1421" actId="26606"/>
          <ac:cxnSpMkLst>
            <pc:docMk/>
            <pc:sldMk cId="1027460302" sldId="261"/>
            <ac:cxnSpMk id="33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6:10.090" v="1421" actId="26606"/>
          <ac:cxnSpMkLst>
            <pc:docMk/>
            <pc:sldMk cId="1027460302" sldId="261"/>
            <ac:cxnSpMk id="34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6:10.090" v="1421" actId="26606"/>
          <ac:cxnSpMkLst>
            <pc:docMk/>
            <pc:sldMk cId="1027460302" sldId="261"/>
            <ac:cxnSpMk id="37" creationId="{2E6B6C39-3A8E-4EAF-A0CD-4FE0CDFCD7DB}"/>
          </ac:cxnSpMkLst>
        </pc:cxnChg>
        <pc:cxnChg chg="add del">
          <ac:chgData name="Alex Dorin" userId="81e212b2e60998c7" providerId="LiveId" clId="{ABE97473-FF0A-47C5-BD95-7D0D251B256F}" dt="2024-03-03T15:16:54.040" v="1434" actId="26606"/>
          <ac:cxnSpMkLst>
            <pc:docMk/>
            <pc:sldMk cId="1027460302" sldId="261"/>
            <ac:cxnSpMk id="46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6:54.040" v="1434" actId="26606"/>
          <ac:cxnSpMkLst>
            <pc:docMk/>
            <pc:sldMk cId="1027460302" sldId="261"/>
            <ac:cxnSpMk id="48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6:54.040" v="1434" actId="26606"/>
          <ac:cxnSpMkLst>
            <pc:docMk/>
            <pc:sldMk cId="1027460302" sldId="261"/>
            <ac:cxnSpMk id="56" creationId="{FAFF45CC-4046-4B20-8A54-5D613033F0AF}"/>
          </ac:cxnSpMkLst>
        </pc:cxnChg>
        <pc:cxnChg chg="add del">
          <ac:chgData name="Alex Dorin" userId="81e212b2e60998c7" providerId="LiveId" clId="{ABE97473-FF0A-47C5-BD95-7D0D251B256F}" dt="2024-03-03T15:16:36.991" v="1426" actId="26606"/>
          <ac:cxnSpMkLst>
            <pc:docMk/>
            <pc:sldMk cId="1027460302" sldId="261"/>
            <ac:cxnSpMk id="65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6:36.991" v="1426" actId="26606"/>
          <ac:cxnSpMkLst>
            <pc:docMk/>
            <pc:sldMk cId="1027460302" sldId="261"/>
            <ac:cxnSpMk id="67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6:36.991" v="1426" actId="26606"/>
          <ac:cxnSpMkLst>
            <pc:docMk/>
            <pc:sldMk cId="1027460302" sldId="261"/>
            <ac:cxnSpMk id="73" creationId="{2E6B6C39-3A8E-4EAF-A0CD-4FE0CDFCD7DB}"/>
          </ac:cxnSpMkLst>
        </pc:cxnChg>
        <pc:cxnChg chg="add del">
          <ac:chgData name="Alex Dorin" userId="81e212b2e60998c7" providerId="LiveId" clId="{ABE97473-FF0A-47C5-BD95-7D0D251B256F}" dt="2024-03-03T15:16:46.144" v="1428" actId="26606"/>
          <ac:cxnSpMkLst>
            <pc:docMk/>
            <pc:sldMk cId="1027460302" sldId="261"/>
            <ac:cxnSpMk id="75" creationId="{16D2114D-230C-4349-B9F3-ED002BB0B697}"/>
          </ac:cxnSpMkLst>
        </pc:cxnChg>
        <pc:cxnChg chg="add del">
          <ac:chgData name="Alex Dorin" userId="81e212b2e60998c7" providerId="LiveId" clId="{ABE97473-FF0A-47C5-BD95-7D0D251B256F}" dt="2024-03-03T15:16:46.144" v="1428" actId="26606"/>
          <ac:cxnSpMkLst>
            <pc:docMk/>
            <pc:sldMk cId="1027460302" sldId="261"/>
            <ac:cxnSpMk id="78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6:46.144" v="1428" actId="26606"/>
          <ac:cxnSpMkLst>
            <pc:docMk/>
            <pc:sldMk cId="1027460302" sldId="261"/>
            <ac:cxnSpMk id="79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6:50.117" v="1431" actId="26606"/>
          <ac:cxnSpMkLst>
            <pc:docMk/>
            <pc:sldMk cId="1027460302" sldId="261"/>
            <ac:cxnSpMk id="86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6:50.117" v="1431" actId="26606"/>
          <ac:cxnSpMkLst>
            <pc:docMk/>
            <pc:sldMk cId="1027460302" sldId="261"/>
            <ac:cxnSpMk id="87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6:50.117" v="1431" actId="26606"/>
          <ac:cxnSpMkLst>
            <pc:docMk/>
            <pc:sldMk cId="1027460302" sldId="261"/>
            <ac:cxnSpMk id="90" creationId="{2E6B6C39-3A8E-4EAF-A0CD-4FE0CDFCD7DB}"/>
          </ac:cxnSpMkLst>
        </pc:cxnChg>
        <pc:cxnChg chg="add del">
          <ac:chgData name="Alex Dorin" userId="81e212b2e60998c7" providerId="LiveId" clId="{ABE97473-FF0A-47C5-BD95-7D0D251B256F}" dt="2024-03-03T15:16:54.024" v="1433" actId="26606"/>
          <ac:cxnSpMkLst>
            <pc:docMk/>
            <pc:sldMk cId="1027460302" sldId="261"/>
            <ac:cxnSpMk id="94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6:54.024" v="1433" actId="26606"/>
          <ac:cxnSpMkLst>
            <pc:docMk/>
            <pc:sldMk cId="1027460302" sldId="261"/>
            <ac:cxnSpMk id="95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6:54.024" v="1433" actId="26606"/>
          <ac:cxnSpMkLst>
            <pc:docMk/>
            <pc:sldMk cId="1027460302" sldId="261"/>
            <ac:cxnSpMk id="98" creationId="{3B3C8882-5AB4-43BB-A137-6E7A8B730356}"/>
          </ac:cxnSpMkLst>
        </pc:cxnChg>
        <pc:cxnChg chg="add del">
          <ac:chgData name="Alex Dorin" userId="81e212b2e60998c7" providerId="LiveId" clId="{ABE97473-FF0A-47C5-BD95-7D0D251B256F}" dt="2024-03-03T15:17:30.393" v="1439" actId="26606"/>
          <ac:cxnSpMkLst>
            <pc:docMk/>
            <pc:sldMk cId="1027460302" sldId="261"/>
            <ac:cxnSpMk id="103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7:30.393" v="1439" actId="26606"/>
          <ac:cxnSpMkLst>
            <pc:docMk/>
            <pc:sldMk cId="1027460302" sldId="261"/>
            <ac:cxnSpMk id="104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7:30.393" v="1439" actId="26606"/>
          <ac:cxnSpMkLst>
            <pc:docMk/>
            <pc:sldMk cId="1027460302" sldId="261"/>
            <ac:cxnSpMk id="107" creationId="{48A448B8-5E47-4A21-B872-FCB55ADBF28F}"/>
          </ac:cxnSpMkLst>
        </pc:cxnChg>
        <pc:cxnChg chg="add del">
          <ac:chgData name="Alex Dorin" userId="81e212b2e60998c7" providerId="LiveId" clId="{ABE97473-FF0A-47C5-BD95-7D0D251B256F}" dt="2024-03-03T15:18:24.469" v="1461" actId="26606"/>
          <ac:cxnSpMkLst>
            <pc:docMk/>
            <pc:sldMk cId="1027460302" sldId="261"/>
            <ac:cxnSpMk id="116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8:24.469" v="1461" actId="26606"/>
          <ac:cxnSpMkLst>
            <pc:docMk/>
            <pc:sldMk cId="1027460302" sldId="261"/>
            <ac:cxnSpMk id="118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8:24.469" v="1461" actId="26606"/>
          <ac:cxnSpMkLst>
            <pc:docMk/>
            <pc:sldMk cId="1027460302" sldId="261"/>
            <ac:cxnSpMk id="126" creationId="{3816C099-0516-4486-BC06-E0DCD29DDF29}"/>
          </ac:cxnSpMkLst>
        </pc:cxnChg>
        <pc:cxnChg chg="add del">
          <ac:chgData name="Alex Dorin" userId="81e212b2e60998c7" providerId="LiveId" clId="{ABE97473-FF0A-47C5-BD95-7D0D251B256F}" dt="2024-03-03T15:18:17.653" v="1454" actId="26606"/>
          <ac:cxnSpMkLst>
            <pc:docMk/>
            <pc:sldMk cId="1027460302" sldId="261"/>
            <ac:cxnSpMk id="135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8:17.653" v="1454" actId="26606"/>
          <ac:cxnSpMkLst>
            <pc:docMk/>
            <pc:sldMk cId="1027460302" sldId="261"/>
            <ac:cxnSpMk id="137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8:17.653" v="1454" actId="26606"/>
          <ac:cxnSpMkLst>
            <pc:docMk/>
            <pc:sldMk cId="1027460302" sldId="261"/>
            <ac:cxnSpMk id="145" creationId="{2E6B6C39-3A8E-4EAF-A0CD-4FE0CDFCD7DB}"/>
          </ac:cxnSpMkLst>
        </pc:cxnChg>
        <pc:cxnChg chg="add del">
          <ac:chgData name="Alex Dorin" userId="81e212b2e60998c7" providerId="LiveId" clId="{ABE97473-FF0A-47C5-BD95-7D0D251B256F}" dt="2024-03-03T15:18:23.653" v="1457" actId="26606"/>
          <ac:cxnSpMkLst>
            <pc:docMk/>
            <pc:sldMk cId="1027460302" sldId="261"/>
            <ac:cxnSpMk id="149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8:23.653" v="1457" actId="26606"/>
          <ac:cxnSpMkLst>
            <pc:docMk/>
            <pc:sldMk cId="1027460302" sldId="261"/>
            <ac:cxnSpMk id="150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8:23.653" v="1457" actId="26606"/>
          <ac:cxnSpMkLst>
            <pc:docMk/>
            <pc:sldMk cId="1027460302" sldId="261"/>
            <ac:cxnSpMk id="154" creationId="{3816C099-0516-4486-BC06-E0DCD29DDF29}"/>
          </ac:cxnSpMkLst>
        </pc:cxnChg>
        <pc:cxnChg chg="add del">
          <ac:chgData name="Alex Dorin" userId="81e212b2e60998c7" providerId="LiveId" clId="{ABE97473-FF0A-47C5-BD95-7D0D251B256F}" dt="2024-03-03T15:18:24.469" v="1460" actId="26606"/>
          <ac:cxnSpMkLst>
            <pc:docMk/>
            <pc:sldMk cId="1027460302" sldId="261"/>
            <ac:cxnSpMk id="158" creationId="{3ADB48DB-8E25-4F2F-8C02-5B793937255F}"/>
          </ac:cxnSpMkLst>
        </pc:cxnChg>
        <pc:cxnChg chg="add del">
          <ac:chgData name="Alex Dorin" userId="81e212b2e60998c7" providerId="LiveId" clId="{ABE97473-FF0A-47C5-BD95-7D0D251B256F}" dt="2024-03-03T15:18:24.469" v="1460" actId="26606"/>
          <ac:cxnSpMkLst>
            <pc:docMk/>
            <pc:sldMk cId="1027460302" sldId="261"/>
            <ac:cxnSpMk id="159" creationId="{C32BA7E3-7313-49C8-A245-A85BDEB13EB3}"/>
          </ac:cxnSpMkLst>
        </pc:cxnChg>
        <pc:cxnChg chg="add del">
          <ac:chgData name="Alex Dorin" userId="81e212b2e60998c7" providerId="LiveId" clId="{ABE97473-FF0A-47C5-BD95-7D0D251B256F}" dt="2024-03-03T15:18:24.469" v="1460" actId="26606"/>
          <ac:cxnSpMkLst>
            <pc:docMk/>
            <pc:sldMk cId="1027460302" sldId="261"/>
            <ac:cxnSpMk id="163" creationId="{2E6B6C39-3A8E-4EAF-A0CD-4FE0CDFCD7DB}"/>
          </ac:cxnSpMkLst>
        </pc:cxnChg>
        <pc:cxnChg chg="add">
          <ac:chgData name="Alex Dorin" userId="81e212b2e60998c7" providerId="LiveId" clId="{ABE97473-FF0A-47C5-BD95-7D0D251B256F}" dt="2024-03-03T15:18:24.469" v="1461" actId="26606"/>
          <ac:cxnSpMkLst>
            <pc:docMk/>
            <pc:sldMk cId="1027460302" sldId="261"/>
            <ac:cxnSpMk id="167" creationId="{3ADB48DB-8E25-4F2F-8C02-5B793937255F}"/>
          </ac:cxnSpMkLst>
        </pc:cxnChg>
        <pc:cxnChg chg="add">
          <ac:chgData name="Alex Dorin" userId="81e212b2e60998c7" providerId="LiveId" clId="{ABE97473-FF0A-47C5-BD95-7D0D251B256F}" dt="2024-03-03T15:18:24.469" v="1461" actId="26606"/>
          <ac:cxnSpMkLst>
            <pc:docMk/>
            <pc:sldMk cId="1027460302" sldId="261"/>
            <ac:cxnSpMk id="168" creationId="{C32BA7E3-7313-49C8-A245-A85BDEB13EB3}"/>
          </ac:cxnSpMkLst>
        </pc:cxnChg>
        <pc:cxnChg chg="add">
          <ac:chgData name="Alex Dorin" userId="81e212b2e60998c7" providerId="LiveId" clId="{ABE97473-FF0A-47C5-BD95-7D0D251B256F}" dt="2024-03-03T15:18:24.469" v="1461" actId="26606"/>
          <ac:cxnSpMkLst>
            <pc:docMk/>
            <pc:sldMk cId="1027460302" sldId="261"/>
            <ac:cxnSpMk id="172" creationId="{3816C099-0516-4486-BC06-E0DCD29DDF29}"/>
          </ac:cxnSpMkLst>
        </pc:cxnChg>
      </pc:sldChg>
      <pc:sldChg chg="addSp delSp modSp add mod ord">
        <pc:chgData name="Alex Dorin" userId="81e212b2e60998c7" providerId="LiveId" clId="{ABE97473-FF0A-47C5-BD95-7D0D251B256F}" dt="2024-03-03T16:06:47.480" v="3694" actId="20577"/>
        <pc:sldMkLst>
          <pc:docMk/>
          <pc:sldMk cId="582962607" sldId="262"/>
        </pc:sldMkLst>
        <pc:spChg chg="mod">
          <ac:chgData name="Alex Dorin" userId="81e212b2e60998c7" providerId="LiveId" clId="{ABE97473-FF0A-47C5-BD95-7D0D251B256F}" dt="2024-03-03T15:25:25.210" v="2088" actId="1076"/>
          <ac:spMkLst>
            <pc:docMk/>
            <pc:sldMk cId="582962607" sldId="262"/>
            <ac:spMk id="2" creationId="{C55A11C1-B775-6A94-FBF5-CCC8BC4AE16B}"/>
          </ac:spMkLst>
        </pc:spChg>
        <pc:spChg chg="del mod">
          <ac:chgData name="Alex Dorin" userId="81e212b2e60998c7" providerId="LiveId" clId="{ABE97473-FF0A-47C5-BD95-7D0D251B256F}" dt="2024-03-03T15:25:07.321" v="2086" actId="26606"/>
          <ac:spMkLst>
            <pc:docMk/>
            <pc:sldMk cId="582962607" sldId="262"/>
            <ac:spMk id="4" creationId="{6A7A6398-9CCB-4C21-0294-C33092F3F70E}"/>
          </ac:spMkLst>
        </pc:spChg>
        <pc:graphicFrameChg chg="add mod">
          <ac:chgData name="Alex Dorin" userId="81e212b2e60998c7" providerId="LiveId" clId="{ABE97473-FF0A-47C5-BD95-7D0D251B256F}" dt="2024-03-03T16:06:47.480" v="3694" actId="20577"/>
          <ac:graphicFrameMkLst>
            <pc:docMk/>
            <pc:sldMk cId="582962607" sldId="262"/>
            <ac:graphicFrameMk id="6" creationId="{BF2A0013-A553-6A4C-08EA-F03D55CB0161}"/>
          </ac:graphicFrameMkLst>
        </pc:graphicFrameChg>
        <pc:picChg chg="del">
          <ac:chgData name="Alex Dorin" userId="81e212b2e60998c7" providerId="LiveId" clId="{ABE97473-FF0A-47C5-BD95-7D0D251B256F}" dt="2024-03-03T15:19:01.521" v="1485" actId="478"/>
          <ac:picMkLst>
            <pc:docMk/>
            <pc:sldMk cId="582962607" sldId="262"/>
            <ac:picMk id="5" creationId="{6E4D09FC-BF71-B621-9412-243F5101FB74}"/>
          </ac:picMkLst>
        </pc:picChg>
      </pc:sldChg>
      <pc:sldChg chg="addSp delSp modSp add mod setBg">
        <pc:chgData name="Alex Dorin" userId="81e212b2e60998c7" providerId="LiveId" clId="{ABE97473-FF0A-47C5-BD95-7D0D251B256F}" dt="2024-03-03T15:26:53.404" v="2108" actId="1076"/>
        <pc:sldMkLst>
          <pc:docMk/>
          <pc:sldMk cId="3834362400" sldId="263"/>
        </pc:sldMkLst>
        <pc:spChg chg="mod">
          <ac:chgData name="Alex Dorin" userId="81e212b2e60998c7" providerId="LiveId" clId="{ABE97473-FF0A-47C5-BD95-7D0D251B256F}" dt="2024-03-03T15:26:40.653" v="2106" actId="26606"/>
          <ac:spMkLst>
            <pc:docMk/>
            <pc:sldMk cId="3834362400" sldId="263"/>
            <ac:spMk id="2" creationId="{0F2097BF-7471-EF1B-BF21-AFB25083529E}"/>
          </ac:spMkLst>
        </pc:spChg>
        <pc:spChg chg="del mod">
          <ac:chgData name="Alex Dorin" userId="81e212b2e60998c7" providerId="LiveId" clId="{ABE97473-FF0A-47C5-BD95-7D0D251B256F}" dt="2024-03-03T15:26:05.454" v="2093" actId="26606"/>
          <ac:spMkLst>
            <pc:docMk/>
            <pc:sldMk cId="3834362400" sldId="263"/>
            <ac:spMk id="4" creationId="{B8231AEE-DDDB-3B04-23A1-14A45D388154}"/>
          </ac:spMkLst>
        </pc:spChg>
        <pc:spChg chg="add del">
          <ac:chgData name="Alex Dorin" userId="81e212b2e60998c7" providerId="LiveId" clId="{ABE97473-FF0A-47C5-BD95-7D0D251B256F}" dt="2024-03-03T15:26:40.653" v="2106" actId="26606"/>
          <ac:spMkLst>
            <pc:docMk/>
            <pc:sldMk cId="3834362400" sldId="263"/>
            <ac:spMk id="10" creationId="{5105D448-4A6C-48A3-8C3C-71AF58F3E506}"/>
          </ac:spMkLst>
        </pc:spChg>
        <pc:spChg chg="add del">
          <ac:chgData name="Alex Dorin" userId="81e212b2e60998c7" providerId="LiveId" clId="{ABE97473-FF0A-47C5-BD95-7D0D251B256F}" dt="2024-03-03T15:26:40.653" v="2106" actId="26606"/>
          <ac:spMkLst>
            <pc:docMk/>
            <pc:sldMk cId="3834362400" sldId="263"/>
            <ac:spMk id="12" creationId="{4025579F-C5D8-43BE-AF84-3E66A482C567}"/>
          </ac:spMkLst>
        </pc:spChg>
        <pc:spChg chg="add del">
          <ac:chgData name="Alex Dorin" userId="81e212b2e60998c7" providerId="LiveId" clId="{ABE97473-FF0A-47C5-BD95-7D0D251B256F}" dt="2024-03-03T15:26:40.574" v="2105" actId="26606"/>
          <ac:spMkLst>
            <pc:docMk/>
            <pc:sldMk cId="3834362400" sldId="263"/>
            <ac:spMk id="19" creationId="{ABB9488E-CCD7-40EB-A47D-CD30D3BB68C4}"/>
          </ac:spMkLst>
        </pc:spChg>
        <pc:spChg chg="add del">
          <ac:chgData name="Alex Dorin" userId="81e212b2e60998c7" providerId="LiveId" clId="{ABE97473-FF0A-47C5-BD95-7D0D251B256F}" dt="2024-03-03T15:26:40.574" v="2105" actId="26606"/>
          <ac:spMkLst>
            <pc:docMk/>
            <pc:sldMk cId="3834362400" sldId="263"/>
            <ac:spMk id="21" creationId="{943879FB-5E6C-4203-AC25-A44F3CE4E90E}"/>
          </ac:spMkLst>
        </pc:spChg>
        <pc:spChg chg="add">
          <ac:chgData name="Alex Dorin" userId="81e212b2e60998c7" providerId="LiveId" clId="{ABE97473-FF0A-47C5-BD95-7D0D251B256F}" dt="2024-03-03T15:26:40.653" v="2106" actId="26606"/>
          <ac:spMkLst>
            <pc:docMk/>
            <pc:sldMk cId="3834362400" sldId="263"/>
            <ac:spMk id="25" creationId="{5105D448-4A6C-48A3-8C3C-71AF58F3E506}"/>
          </ac:spMkLst>
        </pc:spChg>
        <pc:spChg chg="add">
          <ac:chgData name="Alex Dorin" userId="81e212b2e60998c7" providerId="LiveId" clId="{ABE97473-FF0A-47C5-BD95-7D0D251B256F}" dt="2024-03-03T15:26:40.653" v="2106" actId="26606"/>
          <ac:spMkLst>
            <pc:docMk/>
            <pc:sldMk cId="3834362400" sldId="263"/>
            <ac:spMk id="26" creationId="{4025579F-C5D8-43BE-AF84-3E66A482C567}"/>
          </ac:spMkLst>
        </pc:spChg>
        <pc:graphicFrameChg chg="add mod modGraphic">
          <ac:chgData name="Alex Dorin" userId="81e212b2e60998c7" providerId="LiveId" clId="{ABE97473-FF0A-47C5-BD95-7D0D251B256F}" dt="2024-03-03T15:26:53.404" v="2108" actId="1076"/>
          <ac:graphicFrameMkLst>
            <pc:docMk/>
            <pc:sldMk cId="3834362400" sldId="263"/>
            <ac:graphicFrameMk id="6" creationId="{95F3BFBE-1DC9-6DA7-BCBD-34F16542DEC3}"/>
          </ac:graphicFrameMkLst>
        </pc:graphicFrameChg>
        <pc:cxnChg chg="add del">
          <ac:chgData name="Alex Dorin" userId="81e212b2e60998c7" providerId="LiveId" clId="{ABE97473-FF0A-47C5-BD95-7D0D251B256F}" dt="2024-03-03T15:26:40.653" v="2106" actId="26606"/>
          <ac:cxnSpMkLst>
            <pc:docMk/>
            <pc:sldMk cId="3834362400" sldId="263"/>
            <ac:cxnSpMk id="14" creationId="{61FF92BA-874E-408A-BFAD-416A7FFE5976}"/>
          </ac:cxnSpMkLst>
        </pc:cxnChg>
        <pc:cxnChg chg="add del">
          <ac:chgData name="Alex Dorin" userId="81e212b2e60998c7" providerId="LiveId" clId="{ABE97473-FF0A-47C5-BD95-7D0D251B256F}" dt="2024-03-03T15:26:40.574" v="2105" actId="26606"/>
          <ac:cxnSpMkLst>
            <pc:docMk/>
            <pc:sldMk cId="3834362400" sldId="263"/>
            <ac:cxnSpMk id="23" creationId="{E58B1629-F209-47B0-BA59-6BD937DBB08F}"/>
          </ac:cxnSpMkLst>
        </pc:cxnChg>
        <pc:cxnChg chg="add">
          <ac:chgData name="Alex Dorin" userId="81e212b2e60998c7" providerId="LiveId" clId="{ABE97473-FF0A-47C5-BD95-7D0D251B256F}" dt="2024-03-03T15:26:40.653" v="2106" actId="26606"/>
          <ac:cxnSpMkLst>
            <pc:docMk/>
            <pc:sldMk cId="3834362400" sldId="263"/>
            <ac:cxnSpMk id="27" creationId="{61FF92BA-874E-408A-BFAD-416A7FFE5976}"/>
          </ac:cxnSpMkLst>
        </pc:cxnChg>
      </pc:sldChg>
      <pc:sldChg chg="addSp delSp modSp add mod ord setBg">
        <pc:chgData name="Alex Dorin" userId="81e212b2e60998c7" providerId="LiveId" clId="{ABE97473-FF0A-47C5-BD95-7D0D251B256F}" dt="2024-03-03T15:32:16.771" v="2575" actId="26606"/>
        <pc:sldMkLst>
          <pc:docMk/>
          <pc:sldMk cId="2922810965" sldId="264"/>
        </pc:sldMkLst>
        <pc:spChg chg="mod">
          <ac:chgData name="Alex Dorin" userId="81e212b2e60998c7" providerId="LiveId" clId="{ABE97473-FF0A-47C5-BD95-7D0D251B256F}" dt="2024-03-03T15:32:16.771" v="2575" actId="26606"/>
          <ac:spMkLst>
            <pc:docMk/>
            <pc:sldMk cId="2922810965" sldId="264"/>
            <ac:spMk id="2" creationId="{7A55493E-AA3B-D6C6-FC9A-330C16D72834}"/>
          </ac:spMkLst>
        </pc:spChg>
        <pc:spChg chg="del mod">
          <ac:chgData name="Alex Dorin" userId="81e212b2e60998c7" providerId="LiveId" clId="{ABE97473-FF0A-47C5-BD95-7D0D251B256F}" dt="2024-03-03T15:32:16.771" v="2575" actId="26606"/>
          <ac:spMkLst>
            <pc:docMk/>
            <pc:sldMk cId="2922810965" sldId="264"/>
            <ac:spMk id="4" creationId="{418ACF15-B04E-8C51-2ED5-E3F490E97343}"/>
          </ac:spMkLst>
        </pc:spChg>
        <pc:spChg chg="add">
          <ac:chgData name="Alex Dorin" userId="81e212b2e60998c7" providerId="LiveId" clId="{ABE97473-FF0A-47C5-BD95-7D0D251B256F}" dt="2024-03-03T15:32:16.771" v="2575" actId="26606"/>
          <ac:spMkLst>
            <pc:docMk/>
            <pc:sldMk cId="2922810965" sldId="264"/>
            <ac:spMk id="10" creationId="{924D84CD-5280-4B52-B96E-8EDAA2B20C51}"/>
          </ac:spMkLst>
        </pc:spChg>
        <pc:spChg chg="add">
          <ac:chgData name="Alex Dorin" userId="81e212b2e60998c7" providerId="LiveId" clId="{ABE97473-FF0A-47C5-BD95-7D0D251B256F}" dt="2024-03-03T15:32:16.771" v="2575" actId="26606"/>
          <ac:spMkLst>
            <pc:docMk/>
            <pc:sldMk cId="2922810965" sldId="264"/>
            <ac:spMk id="12" creationId="{603A6265-E10C-4B85-9C20-E75FCAF9CC63}"/>
          </ac:spMkLst>
        </pc:spChg>
        <pc:graphicFrameChg chg="add">
          <ac:chgData name="Alex Dorin" userId="81e212b2e60998c7" providerId="LiveId" clId="{ABE97473-FF0A-47C5-BD95-7D0D251B256F}" dt="2024-03-03T15:32:16.771" v="2575" actId="26606"/>
          <ac:graphicFrameMkLst>
            <pc:docMk/>
            <pc:sldMk cId="2922810965" sldId="264"/>
            <ac:graphicFrameMk id="6" creationId="{8FB8746B-4F8D-EE25-E68F-1984EE711C20}"/>
          </ac:graphicFrameMkLst>
        </pc:graphicFrameChg>
        <pc:picChg chg="del">
          <ac:chgData name="Alex Dorin" userId="81e212b2e60998c7" providerId="LiveId" clId="{ABE97473-FF0A-47C5-BD95-7D0D251B256F}" dt="2024-03-03T15:28:14.485" v="2173" actId="478"/>
          <ac:picMkLst>
            <pc:docMk/>
            <pc:sldMk cId="2922810965" sldId="264"/>
            <ac:picMk id="5" creationId="{95C30307-9AFB-B2B4-6AF8-4D8DAE0359DA}"/>
          </ac:picMkLst>
        </pc:picChg>
        <pc:cxnChg chg="add">
          <ac:chgData name="Alex Dorin" userId="81e212b2e60998c7" providerId="LiveId" clId="{ABE97473-FF0A-47C5-BD95-7D0D251B256F}" dt="2024-03-03T15:32:16.771" v="2575" actId="26606"/>
          <ac:cxnSpMkLst>
            <pc:docMk/>
            <pc:sldMk cId="2922810965" sldId="264"/>
            <ac:cxnSpMk id="14" creationId="{61FF92BA-874E-408A-BFAD-416A7FFE5976}"/>
          </ac:cxnSpMkLst>
        </pc:cxnChg>
      </pc:sldChg>
      <pc:sldChg chg="addSp delSp modSp add del mod setBg">
        <pc:chgData name="Alex Dorin" userId="81e212b2e60998c7" providerId="LiveId" clId="{ABE97473-FF0A-47C5-BD95-7D0D251B256F}" dt="2024-03-03T15:37:01.425" v="2604" actId="47"/>
        <pc:sldMkLst>
          <pc:docMk/>
          <pc:sldMk cId="894594273" sldId="265"/>
        </pc:sldMkLst>
        <pc:spChg chg="del">
          <ac:chgData name="Alex Dorin" userId="81e212b2e60998c7" providerId="LiveId" clId="{ABE97473-FF0A-47C5-BD95-7D0D251B256F}" dt="2024-03-03T15:34:37.365" v="2579" actId="478"/>
          <ac:spMkLst>
            <pc:docMk/>
            <pc:sldMk cId="894594273" sldId="265"/>
            <ac:spMk id="2" creationId="{0FF9B676-E87A-DD30-75B6-932CDBA26DBD}"/>
          </ac:spMkLst>
        </pc:spChg>
        <pc:spChg chg="del">
          <ac:chgData name="Alex Dorin" userId="81e212b2e60998c7" providerId="LiveId" clId="{ABE97473-FF0A-47C5-BD95-7D0D251B256F}" dt="2024-03-03T15:34:32.478" v="2577" actId="478"/>
          <ac:spMkLst>
            <pc:docMk/>
            <pc:sldMk cId="894594273" sldId="265"/>
            <ac:spMk id="4" creationId="{D42180EB-565D-5755-E797-B095A7B68F7D}"/>
          </ac:spMkLst>
        </pc:spChg>
        <pc:spChg chg="add del mod">
          <ac:chgData name="Alex Dorin" userId="81e212b2e60998c7" providerId="LiveId" clId="{ABE97473-FF0A-47C5-BD95-7D0D251B256F}" dt="2024-03-03T15:34:38.607" v="2580" actId="478"/>
          <ac:spMkLst>
            <pc:docMk/>
            <pc:sldMk cId="894594273" sldId="265"/>
            <ac:spMk id="6" creationId="{273801CC-1821-3160-E615-86826E81683A}"/>
          </ac:spMkLst>
        </pc:spChg>
        <pc:spChg chg="add del">
          <ac:chgData name="Alex Dorin" userId="81e212b2e60998c7" providerId="LiveId" clId="{ABE97473-FF0A-47C5-BD95-7D0D251B256F}" dt="2024-03-03T15:35:06.341" v="2589" actId="26606"/>
          <ac:spMkLst>
            <pc:docMk/>
            <pc:sldMk cId="894594273" sldId="265"/>
            <ac:spMk id="12" creationId="{62C0FBB6-4CCA-4358-9DD5-CDF2173E63C8}"/>
          </ac:spMkLst>
        </pc:spChg>
        <pc:spChg chg="add del">
          <ac:chgData name="Alex Dorin" userId="81e212b2e60998c7" providerId="LiveId" clId="{ABE97473-FF0A-47C5-BD95-7D0D251B256F}" dt="2024-03-03T15:35:06.341" v="2589" actId="26606"/>
          <ac:spMkLst>
            <pc:docMk/>
            <pc:sldMk cId="894594273" sldId="265"/>
            <ac:spMk id="16" creationId="{E2BA2BD9-7B54-4190-8F06-3EF3658A0020}"/>
          </ac:spMkLst>
        </pc:spChg>
        <pc:spChg chg="add del">
          <ac:chgData name="Alex Dorin" userId="81e212b2e60998c7" providerId="LiveId" clId="{ABE97473-FF0A-47C5-BD95-7D0D251B256F}" dt="2024-03-03T15:35:06.341" v="2589" actId="26606"/>
          <ac:spMkLst>
            <pc:docMk/>
            <pc:sldMk cId="894594273" sldId="265"/>
            <ac:spMk id="18" creationId="{CE455F85-0BF8-4FD0-9135-8763DF1BF5A3}"/>
          </ac:spMkLst>
        </pc:spChg>
        <pc:spChg chg="add del">
          <ac:chgData name="Alex Dorin" userId="81e212b2e60998c7" providerId="LiveId" clId="{ABE97473-FF0A-47C5-BD95-7D0D251B256F}" dt="2024-03-03T15:35:04.771" v="2587" actId="26606"/>
          <ac:spMkLst>
            <pc:docMk/>
            <pc:sldMk cId="894594273" sldId="265"/>
            <ac:spMk id="25" creationId="{62C0FBB6-4CCA-4358-9DD5-CDF2173E63C8}"/>
          </ac:spMkLst>
        </pc:spChg>
        <pc:spChg chg="add del">
          <ac:chgData name="Alex Dorin" userId="81e212b2e60998c7" providerId="LiveId" clId="{ABE97473-FF0A-47C5-BD95-7D0D251B256F}" dt="2024-03-03T15:35:04.771" v="2587" actId="26606"/>
          <ac:spMkLst>
            <pc:docMk/>
            <pc:sldMk cId="894594273" sldId="265"/>
            <ac:spMk id="29" creationId="{11B2B030-4738-4359-9E46-144B7C8BFF8B}"/>
          </ac:spMkLst>
        </pc:spChg>
        <pc:spChg chg="add del">
          <ac:chgData name="Alex Dorin" userId="81e212b2e60998c7" providerId="LiveId" clId="{ABE97473-FF0A-47C5-BD95-7D0D251B256F}" dt="2024-03-03T15:35:04.771" v="2587" actId="26606"/>
          <ac:spMkLst>
            <pc:docMk/>
            <pc:sldMk cId="894594273" sldId="265"/>
            <ac:spMk id="31" creationId="{E722B2DD-E14D-4972-9D98-5D6E61B1B2D2}"/>
          </ac:spMkLst>
        </pc:spChg>
        <pc:picChg chg="del">
          <ac:chgData name="Alex Dorin" userId="81e212b2e60998c7" providerId="LiveId" clId="{ABE97473-FF0A-47C5-BD95-7D0D251B256F}" dt="2024-03-03T15:34:34.539" v="2578" actId="478"/>
          <ac:picMkLst>
            <pc:docMk/>
            <pc:sldMk cId="894594273" sldId="265"/>
            <ac:picMk id="5" creationId="{A541A7D3-7626-982B-01EE-15DB1E42FA4A}"/>
          </ac:picMkLst>
        </pc:picChg>
        <pc:picChg chg="add mod">
          <ac:chgData name="Alex Dorin" userId="81e212b2e60998c7" providerId="LiveId" clId="{ABE97473-FF0A-47C5-BD95-7D0D251B256F}" dt="2024-03-03T15:35:16.128" v="2593" actId="1076"/>
          <ac:picMkLst>
            <pc:docMk/>
            <pc:sldMk cId="894594273" sldId="265"/>
            <ac:picMk id="7" creationId="{21E959A1-3523-C8FD-76E0-295AC8A4FF56}"/>
          </ac:picMkLst>
        </pc:picChg>
        <pc:cxnChg chg="add del">
          <ac:chgData name="Alex Dorin" userId="81e212b2e60998c7" providerId="LiveId" clId="{ABE97473-FF0A-47C5-BD95-7D0D251B256F}" dt="2024-03-03T15:35:06.341" v="2589" actId="26606"/>
          <ac:cxnSpMkLst>
            <pc:docMk/>
            <pc:sldMk cId="894594273" sldId="265"/>
            <ac:cxnSpMk id="14" creationId="{9E6B771E-DDF7-430C-9462-BA1D3742C84E}"/>
          </ac:cxnSpMkLst>
        </pc:cxnChg>
        <pc:cxnChg chg="add del">
          <ac:chgData name="Alex Dorin" userId="81e212b2e60998c7" providerId="LiveId" clId="{ABE97473-FF0A-47C5-BD95-7D0D251B256F}" dt="2024-03-03T15:35:06.341" v="2589" actId="26606"/>
          <ac:cxnSpMkLst>
            <pc:docMk/>
            <pc:sldMk cId="894594273" sldId="265"/>
            <ac:cxnSpMk id="20" creationId="{2E6B6C39-3A8E-4EAF-A0CD-4FE0CDFCD7DB}"/>
          </ac:cxnSpMkLst>
        </pc:cxnChg>
        <pc:cxnChg chg="add del">
          <ac:chgData name="Alex Dorin" userId="81e212b2e60998c7" providerId="LiveId" clId="{ABE97473-FF0A-47C5-BD95-7D0D251B256F}" dt="2024-03-03T15:35:04.771" v="2587" actId="26606"/>
          <ac:cxnSpMkLst>
            <pc:docMk/>
            <pc:sldMk cId="894594273" sldId="265"/>
            <ac:cxnSpMk id="27" creationId="{9E6B771E-DDF7-430C-9462-BA1D3742C84E}"/>
          </ac:cxnSpMkLst>
        </pc:cxnChg>
        <pc:cxnChg chg="add del">
          <ac:chgData name="Alex Dorin" userId="81e212b2e60998c7" providerId="LiveId" clId="{ABE97473-FF0A-47C5-BD95-7D0D251B256F}" dt="2024-03-03T15:35:04.771" v="2587" actId="26606"/>
          <ac:cxnSpMkLst>
            <pc:docMk/>
            <pc:sldMk cId="894594273" sldId="265"/>
            <ac:cxnSpMk id="33" creationId="{CFF58F2B-EB8E-4311-BE8E-9497C5AF7EB2}"/>
          </ac:cxnSpMkLst>
        </pc:cxnChg>
      </pc:sldChg>
      <pc:sldChg chg="addSp delSp modSp add mod">
        <pc:chgData name="Alex Dorin" userId="81e212b2e60998c7" providerId="LiveId" clId="{ABE97473-FF0A-47C5-BD95-7D0D251B256F}" dt="2024-03-03T15:30:14.379" v="2190" actId="1076"/>
        <pc:sldMkLst>
          <pc:docMk/>
          <pc:sldMk cId="2599865974" sldId="266"/>
        </pc:sldMkLst>
        <pc:spChg chg="del">
          <ac:chgData name="Alex Dorin" userId="81e212b2e60998c7" providerId="LiveId" clId="{ABE97473-FF0A-47C5-BD95-7D0D251B256F}" dt="2024-03-03T15:29:35.606" v="2176" actId="478"/>
          <ac:spMkLst>
            <pc:docMk/>
            <pc:sldMk cId="2599865974" sldId="266"/>
            <ac:spMk id="2" creationId="{D4B07EAB-4030-8443-694E-CFC7967444FF}"/>
          </ac:spMkLst>
        </pc:spChg>
        <pc:spChg chg="add del mod">
          <ac:chgData name="Alex Dorin" userId="81e212b2e60998c7" providerId="LiveId" clId="{ABE97473-FF0A-47C5-BD95-7D0D251B256F}" dt="2024-03-03T15:29:37.270" v="2177" actId="478"/>
          <ac:spMkLst>
            <pc:docMk/>
            <pc:sldMk cId="2599865974" sldId="266"/>
            <ac:spMk id="4" creationId="{11C772A0-0620-8D1E-769A-57E69C15D935}"/>
          </ac:spMkLst>
        </pc:spChg>
        <pc:spChg chg="add del">
          <ac:chgData name="Alex Dorin" userId="81e212b2e60998c7" providerId="LiveId" clId="{ABE97473-FF0A-47C5-BD95-7D0D251B256F}" dt="2024-03-03T15:30:07.563" v="2188" actId="26606"/>
          <ac:spMkLst>
            <pc:docMk/>
            <pc:sldMk cId="2599865974" sldId="266"/>
            <ac:spMk id="25" creationId="{7F86C462-044F-73B0-999F-C8D769D0F998}"/>
          </ac:spMkLst>
        </pc:spChg>
        <pc:spChg chg="add del">
          <ac:chgData name="Alex Dorin" userId="81e212b2e60998c7" providerId="LiveId" clId="{ABE97473-FF0A-47C5-BD95-7D0D251B256F}" dt="2024-03-03T15:30:07.563" v="2188" actId="26606"/>
          <ac:spMkLst>
            <pc:docMk/>
            <pc:sldMk cId="2599865974" sldId="266"/>
            <ac:spMk id="26" creationId="{AF94E463-FC49-470B-3181-9E1584272B1B}"/>
          </ac:spMkLst>
        </pc:spChg>
        <pc:spChg chg="add del">
          <ac:chgData name="Alex Dorin" userId="81e212b2e60998c7" providerId="LiveId" clId="{ABE97473-FF0A-47C5-BD95-7D0D251B256F}" dt="2024-03-03T15:30:07.563" v="2188" actId="26606"/>
          <ac:spMkLst>
            <pc:docMk/>
            <pc:sldMk cId="2599865974" sldId="266"/>
            <ac:spMk id="32" creationId="{62C0FBB6-4CCA-4358-9DD5-CDF2173E63C8}"/>
          </ac:spMkLst>
        </pc:spChg>
        <pc:spChg chg="add del">
          <ac:chgData name="Alex Dorin" userId="81e212b2e60998c7" providerId="LiveId" clId="{ABE97473-FF0A-47C5-BD95-7D0D251B256F}" dt="2024-03-03T15:30:07.563" v="2188" actId="26606"/>
          <ac:spMkLst>
            <pc:docMk/>
            <pc:sldMk cId="2599865974" sldId="266"/>
            <ac:spMk id="36" creationId="{11B2B030-4738-4359-9E46-144B7C8BFF8B}"/>
          </ac:spMkLst>
        </pc:spChg>
        <pc:spChg chg="add del">
          <ac:chgData name="Alex Dorin" userId="81e212b2e60998c7" providerId="LiveId" clId="{ABE97473-FF0A-47C5-BD95-7D0D251B256F}" dt="2024-03-03T15:30:07.563" v="2188" actId="26606"/>
          <ac:spMkLst>
            <pc:docMk/>
            <pc:sldMk cId="2599865974" sldId="266"/>
            <ac:spMk id="38" creationId="{E722B2DD-E14D-4972-9D98-5D6E61B1B2D2}"/>
          </ac:spMkLst>
        </pc:spChg>
        <pc:graphicFrameChg chg="del">
          <ac:chgData name="Alex Dorin" userId="81e212b2e60998c7" providerId="LiveId" clId="{ABE97473-FF0A-47C5-BD95-7D0D251B256F}" dt="2024-03-03T15:29:33.454" v="2175" actId="478"/>
          <ac:graphicFrameMkLst>
            <pc:docMk/>
            <pc:sldMk cId="2599865974" sldId="266"/>
            <ac:graphicFrameMk id="6" creationId="{FE3AE588-3B81-A459-184B-91011143A5C3}"/>
          </ac:graphicFrameMkLst>
        </pc:graphicFrameChg>
        <pc:picChg chg="add mod">
          <ac:chgData name="Alex Dorin" userId="81e212b2e60998c7" providerId="LiveId" clId="{ABE97473-FF0A-47C5-BD95-7D0D251B256F}" dt="2024-03-03T15:30:14.379" v="2190" actId="1076"/>
          <ac:picMkLst>
            <pc:docMk/>
            <pc:sldMk cId="2599865974" sldId="266"/>
            <ac:picMk id="5" creationId="{1EBFF698-89E1-C201-951D-2638638A223F}"/>
          </ac:picMkLst>
        </pc:picChg>
        <pc:cxnChg chg="add del">
          <ac:chgData name="Alex Dorin" userId="81e212b2e60998c7" providerId="LiveId" clId="{ABE97473-FF0A-47C5-BD95-7D0D251B256F}" dt="2024-03-03T15:30:07.563" v="2188" actId="26606"/>
          <ac:cxnSpMkLst>
            <pc:docMk/>
            <pc:sldMk cId="2599865974" sldId="266"/>
            <ac:cxnSpMk id="27" creationId="{514A0032-3B62-185A-DC3E-1E21E0A224A9}"/>
          </ac:cxnSpMkLst>
        </pc:cxnChg>
        <pc:cxnChg chg="add del">
          <ac:chgData name="Alex Dorin" userId="81e212b2e60998c7" providerId="LiveId" clId="{ABE97473-FF0A-47C5-BD95-7D0D251B256F}" dt="2024-03-03T15:30:07.563" v="2188" actId="26606"/>
          <ac:cxnSpMkLst>
            <pc:docMk/>
            <pc:sldMk cId="2599865974" sldId="266"/>
            <ac:cxnSpMk id="34" creationId="{9E6B771E-DDF7-430C-9462-BA1D3742C84E}"/>
          </ac:cxnSpMkLst>
        </pc:cxnChg>
        <pc:cxnChg chg="add del">
          <ac:chgData name="Alex Dorin" userId="81e212b2e60998c7" providerId="LiveId" clId="{ABE97473-FF0A-47C5-BD95-7D0D251B256F}" dt="2024-03-03T15:30:07.563" v="2188" actId="26606"/>
          <ac:cxnSpMkLst>
            <pc:docMk/>
            <pc:sldMk cId="2599865974" sldId="266"/>
            <ac:cxnSpMk id="40" creationId="{CFF58F2B-EB8E-4311-BE8E-9497C5AF7EB2}"/>
          </ac:cxnSpMkLst>
        </pc:cxnChg>
      </pc:sldChg>
      <pc:sldChg chg="addSp delSp modSp add mod setBg">
        <pc:chgData name="Alex Dorin" userId="81e212b2e60998c7" providerId="LiveId" clId="{ABE97473-FF0A-47C5-BD95-7D0D251B256F}" dt="2024-03-03T16:08:06.842" v="3698" actId="27636"/>
        <pc:sldMkLst>
          <pc:docMk/>
          <pc:sldMk cId="3904149065" sldId="267"/>
        </pc:sldMkLst>
        <pc:spChg chg="mod">
          <ac:chgData name="Alex Dorin" userId="81e212b2e60998c7" providerId="LiveId" clId="{ABE97473-FF0A-47C5-BD95-7D0D251B256F}" dt="2024-03-03T15:46:39.738" v="3213" actId="26606"/>
          <ac:spMkLst>
            <pc:docMk/>
            <pc:sldMk cId="3904149065" sldId="267"/>
            <ac:spMk id="2" creationId="{96B77241-5899-C518-76EA-95007C67AFD6}"/>
          </ac:spMkLst>
        </pc:spChg>
        <pc:spChg chg="mod">
          <ac:chgData name="Alex Dorin" userId="81e212b2e60998c7" providerId="LiveId" clId="{ABE97473-FF0A-47C5-BD95-7D0D251B256F}" dt="2024-03-03T16:08:06.842" v="3698" actId="27636"/>
          <ac:spMkLst>
            <pc:docMk/>
            <pc:sldMk cId="3904149065" sldId="267"/>
            <ac:spMk id="4" creationId="{E62F8511-D6C8-AB04-C5D1-B9D30CA8E7F1}"/>
          </ac:spMkLst>
        </pc:spChg>
        <pc:spChg chg="add">
          <ac:chgData name="Alex Dorin" userId="81e212b2e60998c7" providerId="LiveId" clId="{ABE97473-FF0A-47C5-BD95-7D0D251B256F}" dt="2024-03-03T15:46:39.738" v="3213" actId="26606"/>
          <ac:spMkLst>
            <pc:docMk/>
            <pc:sldMk cId="3904149065" sldId="267"/>
            <ac:spMk id="10" creationId="{1102E982-8BE3-4FBA-ADFD-82E7D10B8C09}"/>
          </ac:spMkLst>
        </pc:spChg>
        <pc:spChg chg="add">
          <ac:chgData name="Alex Dorin" userId="81e212b2e60998c7" providerId="LiveId" clId="{ABE97473-FF0A-47C5-BD95-7D0D251B256F}" dt="2024-03-03T15:46:39.738" v="3213" actId="26606"/>
          <ac:spMkLst>
            <pc:docMk/>
            <pc:sldMk cId="3904149065" sldId="267"/>
            <ac:spMk id="12" creationId="{7F843252-B159-4DA1-BE13-6EC3EF21096B}"/>
          </ac:spMkLst>
        </pc:spChg>
        <pc:spChg chg="add">
          <ac:chgData name="Alex Dorin" userId="81e212b2e60998c7" providerId="LiveId" clId="{ABE97473-FF0A-47C5-BD95-7D0D251B256F}" dt="2024-03-03T15:46:39.738" v="3213" actId="26606"/>
          <ac:spMkLst>
            <pc:docMk/>
            <pc:sldMk cId="3904149065" sldId="267"/>
            <ac:spMk id="14" creationId="{4F2A6A32-9ADF-4DD4-AEA5-0D1FF0F8B490}"/>
          </ac:spMkLst>
        </pc:spChg>
        <pc:spChg chg="add">
          <ac:chgData name="Alex Dorin" userId="81e212b2e60998c7" providerId="LiveId" clId="{ABE97473-FF0A-47C5-BD95-7D0D251B256F}" dt="2024-03-03T15:46:39.738" v="3213" actId="26606"/>
          <ac:spMkLst>
            <pc:docMk/>
            <pc:sldMk cId="3904149065" sldId="267"/>
            <ac:spMk id="16" creationId="{E82F361B-984A-43B6-AFE8-1F14394284E4}"/>
          </ac:spMkLst>
        </pc:spChg>
        <pc:picChg chg="del">
          <ac:chgData name="Alex Dorin" userId="81e212b2e60998c7" providerId="LiveId" clId="{ABE97473-FF0A-47C5-BD95-7D0D251B256F}" dt="2024-03-03T15:37:09.372" v="2615" actId="478"/>
          <ac:picMkLst>
            <pc:docMk/>
            <pc:sldMk cId="3904149065" sldId="267"/>
            <ac:picMk id="5" creationId="{499F6553-7FCC-8EC9-D49F-D496F3E846EB}"/>
          </ac:picMkLst>
        </pc:picChg>
        <pc:picChg chg="add">
          <ac:chgData name="Alex Dorin" userId="81e212b2e60998c7" providerId="LiveId" clId="{ABE97473-FF0A-47C5-BD95-7D0D251B256F}" dt="2024-03-03T15:46:39.738" v="3213" actId="26606"/>
          <ac:picMkLst>
            <pc:docMk/>
            <pc:sldMk cId="3904149065" sldId="267"/>
            <ac:picMk id="6" creationId="{315FF642-E58F-3883-AB09-1C0CDB5C413E}"/>
          </ac:picMkLst>
        </pc:picChg>
        <pc:cxnChg chg="add">
          <ac:chgData name="Alex Dorin" userId="81e212b2e60998c7" providerId="LiveId" clId="{ABE97473-FF0A-47C5-BD95-7D0D251B256F}" dt="2024-03-03T15:46:39.738" v="3213" actId="26606"/>
          <ac:cxnSpMkLst>
            <pc:docMk/>
            <pc:sldMk cId="3904149065" sldId="267"/>
            <ac:cxnSpMk id="18" creationId="{61FF92BA-874E-408A-BFAD-416A7FFE5976}"/>
          </ac:cxnSpMkLst>
        </pc:cxnChg>
      </pc:sldChg>
      <pc:sldChg chg="addSp delSp modSp add mod ord">
        <pc:chgData name="Alex Dorin" userId="81e212b2e60998c7" providerId="LiveId" clId="{ABE97473-FF0A-47C5-BD95-7D0D251B256F}" dt="2024-03-03T15:36:09.439" v="2603" actId="1076"/>
        <pc:sldMkLst>
          <pc:docMk/>
          <pc:sldMk cId="3053586535" sldId="268"/>
        </pc:sldMkLst>
        <pc:picChg chg="add mod">
          <ac:chgData name="Alex Dorin" userId="81e212b2e60998c7" providerId="LiveId" clId="{ABE97473-FF0A-47C5-BD95-7D0D251B256F}" dt="2024-03-03T15:36:09.439" v="2603" actId="1076"/>
          <ac:picMkLst>
            <pc:docMk/>
            <pc:sldMk cId="3053586535" sldId="268"/>
            <ac:picMk id="2" creationId="{D9166D71-260B-2654-3324-99990177CA86}"/>
          </ac:picMkLst>
        </pc:picChg>
        <pc:picChg chg="del">
          <ac:chgData name="Alex Dorin" userId="81e212b2e60998c7" providerId="LiveId" clId="{ABE97473-FF0A-47C5-BD95-7D0D251B256F}" dt="2024-03-03T15:35:54.789" v="2597" actId="478"/>
          <ac:picMkLst>
            <pc:docMk/>
            <pc:sldMk cId="3053586535" sldId="268"/>
            <ac:picMk id="5" creationId="{D5BAA82A-2390-33FB-8739-A89CB4C54F3E}"/>
          </ac:picMkLst>
        </pc:picChg>
      </pc:sldChg>
      <pc:sldChg chg="addSp delSp modSp add mod ord setBg">
        <pc:chgData name="Alex Dorin" userId="81e212b2e60998c7" providerId="LiveId" clId="{ABE97473-FF0A-47C5-BD95-7D0D251B256F}" dt="2024-03-03T16:07:52.289" v="3696" actId="27636"/>
        <pc:sldMkLst>
          <pc:docMk/>
          <pc:sldMk cId="2618668215" sldId="269"/>
        </pc:sldMkLst>
        <pc:spChg chg="mod">
          <ac:chgData name="Alex Dorin" userId="81e212b2e60998c7" providerId="LiveId" clId="{ABE97473-FF0A-47C5-BD95-7D0D251B256F}" dt="2024-03-03T15:46:04.711" v="3207" actId="26606"/>
          <ac:spMkLst>
            <pc:docMk/>
            <pc:sldMk cId="2618668215" sldId="269"/>
            <ac:spMk id="2" creationId="{B07C8D28-C7F2-C9C2-FA0C-F1BD605D0625}"/>
          </ac:spMkLst>
        </pc:spChg>
        <pc:spChg chg="add del mod">
          <ac:chgData name="Alex Dorin" userId="81e212b2e60998c7" providerId="LiveId" clId="{ABE97473-FF0A-47C5-BD95-7D0D251B256F}" dt="2024-03-03T15:46:04.711" v="3207" actId="26606"/>
          <ac:spMkLst>
            <pc:docMk/>
            <pc:sldMk cId="2618668215" sldId="269"/>
            <ac:spMk id="4" creationId="{159F9D61-DC60-F62A-CDCE-3FEC1E59828C}"/>
          </ac:spMkLst>
        </pc:spChg>
        <pc:spChg chg="add del">
          <ac:chgData name="Alex Dorin" userId="81e212b2e60998c7" providerId="LiveId" clId="{ABE97473-FF0A-47C5-BD95-7D0D251B256F}" dt="2024-03-03T15:45:56.982" v="3204" actId="26606"/>
          <ac:spMkLst>
            <pc:docMk/>
            <pc:sldMk cId="2618668215" sldId="269"/>
            <ac:spMk id="10" creationId="{9165109B-7036-4613-93D4-579E77F6EF3C}"/>
          </ac:spMkLst>
        </pc:spChg>
        <pc:spChg chg="add del">
          <ac:chgData name="Alex Dorin" userId="81e212b2e60998c7" providerId="LiveId" clId="{ABE97473-FF0A-47C5-BD95-7D0D251B256F}" dt="2024-03-03T15:45:56.982" v="3204" actId="26606"/>
          <ac:spMkLst>
            <pc:docMk/>
            <pc:sldMk cId="2618668215" sldId="269"/>
            <ac:spMk id="12" creationId="{43E8FEA2-54EE-4F84-B5DB-A055A7D805EE}"/>
          </ac:spMkLst>
        </pc:spChg>
        <pc:spChg chg="add del">
          <ac:chgData name="Alex Dorin" userId="81e212b2e60998c7" providerId="LiveId" clId="{ABE97473-FF0A-47C5-BD95-7D0D251B256F}" dt="2024-03-03T15:46:04.679" v="3206" actId="26606"/>
          <ac:spMkLst>
            <pc:docMk/>
            <pc:sldMk cId="2618668215" sldId="269"/>
            <ac:spMk id="16" creationId="{5105D448-4A6C-48A3-8C3C-71AF58F3E506}"/>
          </ac:spMkLst>
        </pc:spChg>
        <pc:spChg chg="add del">
          <ac:chgData name="Alex Dorin" userId="81e212b2e60998c7" providerId="LiveId" clId="{ABE97473-FF0A-47C5-BD95-7D0D251B256F}" dt="2024-03-03T15:46:04.679" v="3206" actId="26606"/>
          <ac:spMkLst>
            <pc:docMk/>
            <pc:sldMk cId="2618668215" sldId="269"/>
            <ac:spMk id="17" creationId="{4025579F-C5D8-43BE-AF84-3E66A482C567}"/>
          </ac:spMkLst>
        </pc:spChg>
        <pc:spChg chg="add">
          <ac:chgData name="Alex Dorin" userId="81e212b2e60998c7" providerId="LiveId" clId="{ABE97473-FF0A-47C5-BD95-7D0D251B256F}" dt="2024-03-03T15:46:04.711" v="3207" actId="26606"/>
          <ac:spMkLst>
            <pc:docMk/>
            <pc:sldMk cId="2618668215" sldId="269"/>
            <ac:spMk id="21" creationId="{B210AC1D-4063-4C6E-9528-FA9C4C0C18E6}"/>
          </ac:spMkLst>
        </pc:spChg>
        <pc:spChg chg="add">
          <ac:chgData name="Alex Dorin" userId="81e212b2e60998c7" providerId="LiveId" clId="{ABE97473-FF0A-47C5-BD95-7D0D251B256F}" dt="2024-03-03T15:46:04.711" v="3207" actId="26606"/>
          <ac:spMkLst>
            <pc:docMk/>
            <pc:sldMk cId="2618668215" sldId="269"/>
            <ac:spMk id="22" creationId="{02F8C595-E68C-4306-AED8-DC7826A0A506}"/>
          </ac:spMkLst>
        </pc:spChg>
        <pc:spChg chg="add mod">
          <ac:chgData name="Alex Dorin" userId="81e212b2e60998c7" providerId="LiveId" clId="{ABE97473-FF0A-47C5-BD95-7D0D251B256F}" dt="2024-03-03T16:07:52.289" v="3696" actId="27636"/>
          <ac:spMkLst>
            <pc:docMk/>
            <pc:sldMk cId="2618668215" sldId="269"/>
            <ac:spMk id="24" creationId="{159F9D61-DC60-F62A-CDCE-3FEC1E59828C}"/>
          </ac:spMkLst>
        </pc:spChg>
        <pc:graphicFrameChg chg="add del">
          <ac:chgData name="Alex Dorin" userId="81e212b2e60998c7" providerId="LiveId" clId="{ABE97473-FF0A-47C5-BD95-7D0D251B256F}" dt="2024-03-03T15:45:56.982" v="3204" actId="26606"/>
          <ac:graphicFrameMkLst>
            <pc:docMk/>
            <pc:sldMk cId="2618668215" sldId="269"/>
            <ac:graphicFrameMk id="6" creationId="{A4937FC5-2A2A-9A6D-0E1A-1D40A2E14892}"/>
          </ac:graphicFrameMkLst>
        </pc:graphicFrameChg>
        <pc:graphicFrameChg chg="add del">
          <ac:chgData name="Alex Dorin" userId="81e212b2e60998c7" providerId="LiveId" clId="{ABE97473-FF0A-47C5-BD95-7D0D251B256F}" dt="2024-03-03T15:46:04.679" v="3206" actId="26606"/>
          <ac:graphicFrameMkLst>
            <pc:docMk/>
            <pc:sldMk cId="2618668215" sldId="269"/>
            <ac:graphicFrameMk id="19" creationId="{33EFD7B1-E332-3F95-91E9-A00C30131652}"/>
          </ac:graphicFrameMkLst>
        </pc:graphicFrameChg>
        <pc:picChg chg="add">
          <ac:chgData name="Alex Dorin" userId="81e212b2e60998c7" providerId="LiveId" clId="{ABE97473-FF0A-47C5-BD95-7D0D251B256F}" dt="2024-03-03T15:46:04.711" v="3207" actId="26606"/>
          <ac:picMkLst>
            <pc:docMk/>
            <pc:sldMk cId="2618668215" sldId="269"/>
            <ac:picMk id="23" creationId="{4CB2B35A-25BE-61EC-BB9A-9160B2764162}"/>
          </ac:picMkLst>
        </pc:picChg>
        <pc:cxnChg chg="add del">
          <ac:chgData name="Alex Dorin" userId="81e212b2e60998c7" providerId="LiveId" clId="{ABE97473-FF0A-47C5-BD95-7D0D251B256F}" dt="2024-03-03T15:45:56.982" v="3204" actId="26606"/>
          <ac:cxnSpMkLst>
            <pc:docMk/>
            <pc:sldMk cId="2618668215" sldId="269"/>
            <ac:cxnSpMk id="14" creationId="{E58B1629-F209-47B0-BA59-6BD937DBB08F}"/>
          </ac:cxnSpMkLst>
        </pc:cxnChg>
        <pc:cxnChg chg="add del">
          <ac:chgData name="Alex Dorin" userId="81e212b2e60998c7" providerId="LiveId" clId="{ABE97473-FF0A-47C5-BD95-7D0D251B256F}" dt="2024-03-03T15:46:04.679" v="3206" actId="26606"/>
          <ac:cxnSpMkLst>
            <pc:docMk/>
            <pc:sldMk cId="2618668215" sldId="269"/>
            <ac:cxnSpMk id="18" creationId="{61FF92BA-874E-408A-BFAD-416A7FFE5976}"/>
          </ac:cxnSpMkLst>
        </pc:cxnChg>
        <pc:cxnChg chg="add">
          <ac:chgData name="Alex Dorin" userId="81e212b2e60998c7" providerId="LiveId" clId="{ABE97473-FF0A-47C5-BD95-7D0D251B256F}" dt="2024-03-03T15:46:04.711" v="3207" actId="26606"/>
          <ac:cxnSpMkLst>
            <pc:docMk/>
            <pc:sldMk cId="2618668215" sldId="269"/>
            <ac:cxnSpMk id="25" creationId="{E58B1629-F209-47B0-BA59-6BD937DBB08F}"/>
          </ac:cxnSpMkLst>
        </pc:cxnChg>
      </pc:sldChg>
      <pc:sldChg chg="add del">
        <pc:chgData name="Alex Dorin" userId="81e212b2e60998c7" providerId="LiveId" clId="{ABE97473-FF0A-47C5-BD95-7D0D251B256F}" dt="2024-03-03T15:47:32.168" v="3222" actId="47"/>
        <pc:sldMkLst>
          <pc:docMk/>
          <pc:sldMk cId="851376245" sldId="270"/>
        </pc:sldMkLst>
      </pc:sldChg>
      <pc:sldChg chg="addSp delSp modSp add mod ord setBg">
        <pc:chgData name="Alex Dorin" userId="81e212b2e60998c7" providerId="LiveId" clId="{ABE97473-FF0A-47C5-BD95-7D0D251B256F}" dt="2024-03-03T16:08:48.259" v="3701" actId="207"/>
        <pc:sldMkLst>
          <pc:docMk/>
          <pc:sldMk cId="3367690982" sldId="270"/>
        </pc:sldMkLst>
        <pc:spChg chg="mod">
          <ac:chgData name="Alex Dorin" userId="81e212b2e60998c7" providerId="LiveId" clId="{ABE97473-FF0A-47C5-BD95-7D0D251B256F}" dt="2024-03-03T16:08:34.443" v="3700" actId="26606"/>
          <ac:spMkLst>
            <pc:docMk/>
            <pc:sldMk cId="3367690982" sldId="270"/>
            <ac:spMk id="2" creationId="{32FBA000-5DDA-FFDC-140F-B9EDD94094CF}"/>
          </ac:spMkLst>
        </pc:spChg>
        <pc:spChg chg="del mod">
          <ac:chgData name="Alex Dorin" userId="81e212b2e60998c7" providerId="LiveId" clId="{ABE97473-FF0A-47C5-BD95-7D0D251B256F}" dt="2024-03-03T15:50:06.421" v="3470" actId="26606"/>
          <ac:spMkLst>
            <pc:docMk/>
            <pc:sldMk cId="3367690982" sldId="270"/>
            <ac:spMk id="4" creationId="{39EE2211-AB09-BB2A-5EA6-292167FA55A1}"/>
          </ac:spMkLst>
        </pc:spChg>
        <pc:spChg chg="add del">
          <ac:chgData name="Alex Dorin" userId="81e212b2e60998c7" providerId="LiveId" clId="{ABE97473-FF0A-47C5-BD95-7D0D251B256F}" dt="2024-03-03T15:50:33.455" v="3473" actId="26606"/>
          <ac:spMkLst>
            <pc:docMk/>
            <pc:sldMk cId="3367690982" sldId="270"/>
            <ac:spMk id="10" creationId="{5105D448-4A6C-48A3-8C3C-71AF58F3E506}"/>
          </ac:spMkLst>
        </pc:spChg>
        <pc:spChg chg="add del">
          <ac:chgData name="Alex Dorin" userId="81e212b2e60998c7" providerId="LiveId" clId="{ABE97473-FF0A-47C5-BD95-7D0D251B256F}" dt="2024-03-03T15:50:33.455" v="3473" actId="26606"/>
          <ac:spMkLst>
            <pc:docMk/>
            <pc:sldMk cId="3367690982" sldId="270"/>
            <ac:spMk id="12" creationId="{4025579F-C5D8-43BE-AF84-3E66A482C567}"/>
          </ac:spMkLst>
        </pc:spChg>
        <pc:spChg chg="add del">
          <ac:chgData name="Alex Dorin" userId="81e212b2e60998c7" providerId="LiveId" clId="{ABE97473-FF0A-47C5-BD95-7D0D251B256F}" dt="2024-03-03T15:50:33.408" v="3472" actId="26606"/>
          <ac:spMkLst>
            <pc:docMk/>
            <pc:sldMk cId="3367690982" sldId="270"/>
            <ac:spMk id="19" creationId="{9165109B-7036-4613-93D4-579E77F6EF3C}"/>
          </ac:spMkLst>
        </pc:spChg>
        <pc:spChg chg="add del">
          <ac:chgData name="Alex Dorin" userId="81e212b2e60998c7" providerId="LiveId" clId="{ABE97473-FF0A-47C5-BD95-7D0D251B256F}" dt="2024-03-03T15:50:33.408" v="3472" actId="26606"/>
          <ac:spMkLst>
            <pc:docMk/>
            <pc:sldMk cId="3367690982" sldId="270"/>
            <ac:spMk id="21" creationId="{43E8FEA2-54EE-4F84-B5DB-A055A7D805EE}"/>
          </ac:spMkLst>
        </pc:spChg>
        <pc:spChg chg="add del">
          <ac:chgData name="Alex Dorin" userId="81e212b2e60998c7" providerId="LiveId" clId="{ABE97473-FF0A-47C5-BD95-7D0D251B256F}" dt="2024-03-03T16:08:34.443" v="3700" actId="26606"/>
          <ac:spMkLst>
            <pc:docMk/>
            <pc:sldMk cId="3367690982" sldId="270"/>
            <ac:spMk id="25" creationId="{5105D448-4A6C-48A3-8C3C-71AF58F3E506}"/>
          </ac:spMkLst>
        </pc:spChg>
        <pc:spChg chg="add del">
          <ac:chgData name="Alex Dorin" userId="81e212b2e60998c7" providerId="LiveId" clId="{ABE97473-FF0A-47C5-BD95-7D0D251B256F}" dt="2024-03-03T16:08:34.443" v="3700" actId="26606"/>
          <ac:spMkLst>
            <pc:docMk/>
            <pc:sldMk cId="3367690982" sldId="270"/>
            <ac:spMk id="26" creationId="{4025579F-C5D8-43BE-AF84-3E66A482C567}"/>
          </ac:spMkLst>
        </pc:spChg>
        <pc:spChg chg="add del">
          <ac:chgData name="Alex Dorin" userId="81e212b2e60998c7" providerId="LiveId" clId="{ABE97473-FF0A-47C5-BD95-7D0D251B256F}" dt="2024-03-03T16:08:34.443" v="3700" actId="26606"/>
          <ac:spMkLst>
            <pc:docMk/>
            <pc:sldMk cId="3367690982" sldId="270"/>
            <ac:spMk id="32" creationId="{924D84CD-5280-4B52-B96E-8EDAA2B20C51}"/>
          </ac:spMkLst>
        </pc:spChg>
        <pc:spChg chg="add del">
          <ac:chgData name="Alex Dorin" userId="81e212b2e60998c7" providerId="LiveId" clId="{ABE97473-FF0A-47C5-BD95-7D0D251B256F}" dt="2024-03-03T16:08:34.443" v="3700" actId="26606"/>
          <ac:spMkLst>
            <pc:docMk/>
            <pc:sldMk cId="3367690982" sldId="270"/>
            <ac:spMk id="34" creationId="{603A6265-E10C-4B85-9C20-E75FCAF9CC63}"/>
          </ac:spMkLst>
        </pc:spChg>
        <pc:graphicFrameChg chg="add mod modGraphic">
          <ac:chgData name="Alex Dorin" userId="81e212b2e60998c7" providerId="LiveId" clId="{ABE97473-FF0A-47C5-BD95-7D0D251B256F}" dt="2024-03-03T16:08:48.259" v="3701" actId="207"/>
          <ac:graphicFrameMkLst>
            <pc:docMk/>
            <pc:sldMk cId="3367690982" sldId="270"/>
            <ac:graphicFrameMk id="6" creationId="{9CDBA04B-1071-7A89-92BA-81EED2978EDF}"/>
          </ac:graphicFrameMkLst>
        </pc:graphicFrameChg>
        <pc:picChg chg="del">
          <ac:chgData name="Alex Dorin" userId="81e212b2e60998c7" providerId="LiveId" clId="{ABE97473-FF0A-47C5-BD95-7D0D251B256F}" dt="2024-03-03T15:48:17.787" v="3235" actId="478"/>
          <ac:picMkLst>
            <pc:docMk/>
            <pc:sldMk cId="3367690982" sldId="270"/>
            <ac:picMk id="5" creationId="{4B8ECA5F-6803-CE3B-FDB9-DD90AE91B603}"/>
          </ac:picMkLst>
        </pc:picChg>
        <pc:cxnChg chg="add del">
          <ac:chgData name="Alex Dorin" userId="81e212b2e60998c7" providerId="LiveId" clId="{ABE97473-FF0A-47C5-BD95-7D0D251B256F}" dt="2024-03-03T15:50:33.455" v="3473" actId="26606"/>
          <ac:cxnSpMkLst>
            <pc:docMk/>
            <pc:sldMk cId="3367690982" sldId="270"/>
            <ac:cxnSpMk id="14" creationId="{61FF92BA-874E-408A-BFAD-416A7FFE5976}"/>
          </ac:cxnSpMkLst>
        </pc:cxnChg>
        <pc:cxnChg chg="add del">
          <ac:chgData name="Alex Dorin" userId="81e212b2e60998c7" providerId="LiveId" clId="{ABE97473-FF0A-47C5-BD95-7D0D251B256F}" dt="2024-03-03T15:50:33.408" v="3472" actId="26606"/>
          <ac:cxnSpMkLst>
            <pc:docMk/>
            <pc:sldMk cId="3367690982" sldId="270"/>
            <ac:cxnSpMk id="23" creationId="{E58B1629-F209-47B0-BA59-6BD937DBB08F}"/>
          </ac:cxnSpMkLst>
        </pc:cxnChg>
        <pc:cxnChg chg="add del">
          <ac:chgData name="Alex Dorin" userId="81e212b2e60998c7" providerId="LiveId" clId="{ABE97473-FF0A-47C5-BD95-7D0D251B256F}" dt="2024-03-03T16:08:34.443" v="3700" actId="26606"/>
          <ac:cxnSpMkLst>
            <pc:docMk/>
            <pc:sldMk cId="3367690982" sldId="270"/>
            <ac:cxnSpMk id="27" creationId="{61FF92BA-874E-408A-BFAD-416A7FFE5976}"/>
          </ac:cxnSpMkLst>
        </pc:cxnChg>
        <pc:cxnChg chg="add del">
          <ac:chgData name="Alex Dorin" userId="81e212b2e60998c7" providerId="LiveId" clId="{ABE97473-FF0A-47C5-BD95-7D0D251B256F}" dt="2024-03-03T16:08:34.443" v="3700" actId="26606"/>
          <ac:cxnSpMkLst>
            <pc:docMk/>
            <pc:sldMk cId="3367690982" sldId="270"/>
            <ac:cxnSpMk id="36" creationId="{61FF92BA-874E-408A-BFAD-416A7FFE5976}"/>
          </ac:cxnSpMkLst>
        </pc:cxnChg>
      </pc:sldChg>
      <pc:sldChg chg="addSp delSp modSp add mod setBg">
        <pc:chgData name="Alex Dorin" userId="81e212b2e60998c7" providerId="LiveId" clId="{ABE97473-FF0A-47C5-BD95-7D0D251B256F}" dt="2024-03-03T16:00:03.876" v="3516" actId="14100"/>
        <pc:sldMkLst>
          <pc:docMk/>
          <pc:sldMk cId="3474549855" sldId="271"/>
        </pc:sldMkLst>
        <pc:spChg chg="mod">
          <ac:chgData name="Alex Dorin" userId="81e212b2e60998c7" providerId="LiveId" clId="{ABE97473-FF0A-47C5-BD95-7D0D251B256F}" dt="2024-03-03T15:59:28.152" v="3512" actId="26606"/>
          <ac:spMkLst>
            <pc:docMk/>
            <pc:sldMk cId="3474549855" sldId="271"/>
            <ac:spMk id="2" creationId="{6D39DF2C-0B99-631C-CC50-71E71A86E211}"/>
          </ac:spMkLst>
        </pc:spChg>
        <pc:spChg chg="add mod">
          <ac:chgData name="Alex Dorin" userId="81e212b2e60998c7" providerId="LiveId" clId="{ABE97473-FF0A-47C5-BD95-7D0D251B256F}" dt="2024-03-03T16:00:03.876" v="3516" actId="14100"/>
          <ac:spMkLst>
            <pc:docMk/>
            <pc:sldMk cId="3474549855" sldId="271"/>
            <ac:spMk id="3" creationId="{C9D51F8A-8D11-2452-2818-9AE28C9D378F}"/>
          </ac:spMkLst>
        </pc:spChg>
        <pc:spChg chg="mod ord">
          <ac:chgData name="Alex Dorin" userId="81e212b2e60998c7" providerId="LiveId" clId="{ABE97473-FF0A-47C5-BD95-7D0D251B256F}" dt="2024-03-03T15:59:28.152" v="3512" actId="26606"/>
          <ac:spMkLst>
            <pc:docMk/>
            <pc:sldMk cId="3474549855" sldId="271"/>
            <ac:spMk id="4" creationId="{F95815D2-2EAF-1F2F-4C35-607F087CE1B7}"/>
          </ac:spMkLst>
        </pc:spChg>
        <pc:spChg chg="add">
          <ac:chgData name="Alex Dorin" userId="81e212b2e60998c7" providerId="LiveId" clId="{ABE97473-FF0A-47C5-BD95-7D0D251B256F}" dt="2024-03-03T15:59:28.152" v="3512" actId="26606"/>
          <ac:spMkLst>
            <pc:docMk/>
            <pc:sldMk cId="3474549855" sldId="271"/>
            <ac:spMk id="9" creationId="{37CFBADB-6B9A-4FC9-992B-80E06E885BB5}"/>
          </ac:spMkLst>
        </pc:spChg>
        <pc:spChg chg="add">
          <ac:chgData name="Alex Dorin" userId="81e212b2e60998c7" providerId="LiveId" clId="{ABE97473-FF0A-47C5-BD95-7D0D251B256F}" dt="2024-03-03T15:59:28.152" v="3512" actId="26606"/>
          <ac:spMkLst>
            <pc:docMk/>
            <pc:sldMk cId="3474549855" sldId="271"/>
            <ac:spMk id="11" creationId="{F55C4355-A815-4111-AD5F-EA3D520B6733}"/>
          </ac:spMkLst>
        </pc:spChg>
        <pc:spChg chg="add">
          <ac:chgData name="Alex Dorin" userId="81e212b2e60998c7" providerId="LiveId" clId="{ABE97473-FF0A-47C5-BD95-7D0D251B256F}" dt="2024-03-03T15:59:28.152" v="3512" actId="26606"/>
          <ac:spMkLst>
            <pc:docMk/>
            <pc:sldMk cId="3474549855" sldId="271"/>
            <ac:spMk id="13" creationId="{603A6265-E10C-4B85-9C20-E75FCAF9CC63}"/>
          </ac:spMkLst>
        </pc:spChg>
        <pc:picChg chg="del">
          <ac:chgData name="Alex Dorin" userId="81e212b2e60998c7" providerId="LiveId" clId="{ABE97473-FF0A-47C5-BD95-7D0D251B256F}" dt="2024-03-03T15:54:29.833" v="3508" actId="478"/>
          <ac:picMkLst>
            <pc:docMk/>
            <pc:sldMk cId="3474549855" sldId="271"/>
            <ac:picMk id="5" creationId="{6332DE5F-9955-7C2B-53FA-78911D45FAAA}"/>
          </ac:picMkLst>
        </pc:picChg>
        <pc:cxnChg chg="add">
          <ac:chgData name="Alex Dorin" userId="81e212b2e60998c7" providerId="LiveId" clId="{ABE97473-FF0A-47C5-BD95-7D0D251B256F}" dt="2024-03-03T15:59:28.152" v="3512" actId="26606"/>
          <ac:cxnSpMkLst>
            <pc:docMk/>
            <pc:sldMk cId="3474549855" sldId="271"/>
            <ac:cxnSpMk id="15" creationId="{61FF92BA-874E-408A-BFAD-416A7FFE5976}"/>
          </ac:cxnSpMkLst>
        </pc:cxnChg>
      </pc:sldChg>
      <pc:sldChg chg="delSp modSp add del mod">
        <pc:chgData name="Alex Dorin" userId="81e212b2e60998c7" providerId="LiveId" clId="{ABE97473-FF0A-47C5-BD95-7D0D251B256F}" dt="2024-03-03T16:00:13.059" v="3518" actId="47"/>
        <pc:sldMkLst>
          <pc:docMk/>
          <pc:sldMk cId="4061756009" sldId="272"/>
        </pc:sldMkLst>
        <pc:spChg chg="mod">
          <ac:chgData name="Alex Dorin" userId="81e212b2e60998c7" providerId="LiveId" clId="{ABE97473-FF0A-47C5-BD95-7D0D251B256F}" dt="2024-03-03T15:54:23.993" v="3506" actId="20577"/>
          <ac:spMkLst>
            <pc:docMk/>
            <pc:sldMk cId="4061756009" sldId="272"/>
            <ac:spMk id="2" creationId="{B80FF6EB-C564-D751-5DFE-E5C80BAE48DF}"/>
          </ac:spMkLst>
        </pc:spChg>
        <pc:picChg chg="del">
          <ac:chgData name="Alex Dorin" userId="81e212b2e60998c7" providerId="LiveId" clId="{ABE97473-FF0A-47C5-BD95-7D0D251B256F}" dt="2024-03-03T15:54:26.251" v="3507" actId="478"/>
          <ac:picMkLst>
            <pc:docMk/>
            <pc:sldMk cId="4061756009" sldId="272"/>
            <ac:picMk id="5" creationId="{1C07B78B-6F35-66BD-4792-8764D59CA14E}"/>
          </ac:picMkLst>
        </pc:picChg>
      </pc:sldChg>
      <pc:sldChg chg="addSp delSp modSp add mod">
        <pc:chgData name="Alex Dorin" userId="81e212b2e60998c7" providerId="LiveId" clId="{ABE97473-FF0A-47C5-BD95-7D0D251B256F}" dt="2024-03-03T16:03:50.083" v="3532" actId="255"/>
        <pc:sldMkLst>
          <pc:docMk/>
          <pc:sldMk cId="2283484494" sldId="273"/>
        </pc:sldMkLst>
        <pc:spChg chg="mod">
          <ac:chgData name="Alex Dorin" userId="81e212b2e60998c7" providerId="LiveId" clId="{ABE97473-FF0A-47C5-BD95-7D0D251B256F}" dt="2024-03-03T16:00:20.811" v="3524" actId="20577"/>
          <ac:spMkLst>
            <pc:docMk/>
            <pc:sldMk cId="2283484494" sldId="273"/>
            <ac:spMk id="2" creationId="{D9AA8823-6B3A-38CB-582C-C55EC9CD4FCB}"/>
          </ac:spMkLst>
        </pc:spChg>
        <pc:spChg chg="mod">
          <ac:chgData name="Alex Dorin" userId="81e212b2e60998c7" providerId="LiveId" clId="{ABE97473-FF0A-47C5-BD95-7D0D251B256F}" dt="2024-03-03T16:03:28.328" v="3528" actId="20577"/>
          <ac:spMkLst>
            <pc:docMk/>
            <pc:sldMk cId="2283484494" sldId="273"/>
            <ac:spMk id="3" creationId="{1630AF89-7290-7EF7-749C-C1C4BD037ACA}"/>
          </ac:spMkLst>
        </pc:spChg>
        <pc:spChg chg="add">
          <ac:chgData name="Alex Dorin" userId="81e212b2e60998c7" providerId="LiveId" clId="{ABE97473-FF0A-47C5-BD95-7D0D251B256F}" dt="2024-03-03T16:03:15.918" v="3525"/>
          <ac:spMkLst>
            <pc:docMk/>
            <pc:sldMk cId="2283484494" sldId="273"/>
            <ac:spMk id="5" creationId="{C1E9BC64-84B6-A06B-702A-D839621E4FBA}"/>
          </ac:spMkLst>
        </pc:spChg>
        <pc:spChg chg="add mod ord">
          <ac:chgData name="Alex Dorin" userId="81e212b2e60998c7" providerId="LiveId" clId="{ABE97473-FF0A-47C5-BD95-7D0D251B256F}" dt="2024-03-03T16:03:50.083" v="3532" actId="255"/>
          <ac:spMkLst>
            <pc:docMk/>
            <pc:sldMk cId="2283484494" sldId="273"/>
            <ac:spMk id="6" creationId="{E9127095-FDC7-0072-A845-A218EB90940A}"/>
          </ac:spMkLst>
        </pc:spChg>
        <pc:spChg chg="del">
          <ac:chgData name="Alex Dorin" userId="81e212b2e60998c7" providerId="LiveId" clId="{ABE97473-FF0A-47C5-BD95-7D0D251B256F}" dt="2024-03-03T16:03:33.040" v="3530" actId="26606"/>
          <ac:spMkLst>
            <pc:docMk/>
            <pc:sldMk cId="2283484494" sldId="273"/>
            <ac:spMk id="9" creationId="{E5A4FB9A-FD3E-853F-3309-E13DE98CEC0A}"/>
          </ac:spMkLst>
        </pc:spChg>
        <pc:spChg chg="del">
          <ac:chgData name="Alex Dorin" userId="81e212b2e60998c7" providerId="LiveId" clId="{ABE97473-FF0A-47C5-BD95-7D0D251B256F}" dt="2024-03-03T16:03:33.040" v="3530" actId="26606"/>
          <ac:spMkLst>
            <pc:docMk/>
            <pc:sldMk cId="2283484494" sldId="273"/>
            <ac:spMk id="11" creationId="{57713328-485F-B271-F708-06EBD47ECC22}"/>
          </ac:spMkLst>
        </pc:spChg>
        <pc:spChg chg="del">
          <ac:chgData name="Alex Dorin" userId="81e212b2e60998c7" providerId="LiveId" clId="{ABE97473-FF0A-47C5-BD95-7D0D251B256F}" dt="2024-03-03T16:03:33.040" v="3530" actId="26606"/>
          <ac:spMkLst>
            <pc:docMk/>
            <pc:sldMk cId="2283484494" sldId="273"/>
            <ac:spMk id="13" creationId="{83288D4A-AACD-61D2-D0A1-08B816D0F710}"/>
          </ac:spMkLst>
        </pc:spChg>
        <pc:spChg chg="add">
          <ac:chgData name="Alex Dorin" userId="81e212b2e60998c7" providerId="LiveId" clId="{ABE97473-FF0A-47C5-BD95-7D0D251B256F}" dt="2024-03-03T16:03:33.040" v="3530" actId="26606"/>
          <ac:spMkLst>
            <pc:docMk/>
            <pc:sldMk cId="2283484494" sldId="273"/>
            <ac:spMk id="20" creationId="{37CFBADB-6B9A-4FC9-992B-80E06E885BB5}"/>
          </ac:spMkLst>
        </pc:spChg>
        <pc:spChg chg="add">
          <ac:chgData name="Alex Dorin" userId="81e212b2e60998c7" providerId="LiveId" clId="{ABE97473-FF0A-47C5-BD95-7D0D251B256F}" dt="2024-03-03T16:03:33.040" v="3530" actId="26606"/>
          <ac:spMkLst>
            <pc:docMk/>
            <pc:sldMk cId="2283484494" sldId="273"/>
            <ac:spMk id="22" creationId="{F55C4355-A815-4111-AD5F-EA3D520B6733}"/>
          </ac:spMkLst>
        </pc:spChg>
        <pc:spChg chg="add">
          <ac:chgData name="Alex Dorin" userId="81e212b2e60998c7" providerId="LiveId" clId="{ABE97473-FF0A-47C5-BD95-7D0D251B256F}" dt="2024-03-03T16:03:33.040" v="3530" actId="26606"/>
          <ac:spMkLst>
            <pc:docMk/>
            <pc:sldMk cId="2283484494" sldId="273"/>
            <ac:spMk id="24" creationId="{603A6265-E10C-4B85-9C20-E75FCAF9CC63}"/>
          </ac:spMkLst>
        </pc:spChg>
        <pc:cxnChg chg="del">
          <ac:chgData name="Alex Dorin" userId="81e212b2e60998c7" providerId="LiveId" clId="{ABE97473-FF0A-47C5-BD95-7D0D251B256F}" dt="2024-03-03T16:03:33.040" v="3530" actId="26606"/>
          <ac:cxnSpMkLst>
            <pc:docMk/>
            <pc:sldMk cId="2283484494" sldId="273"/>
            <ac:cxnSpMk id="15" creationId="{C61E9B1B-71F3-60A3-6E87-C2352093373E}"/>
          </ac:cxnSpMkLst>
        </pc:cxnChg>
        <pc:cxnChg chg="add">
          <ac:chgData name="Alex Dorin" userId="81e212b2e60998c7" providerId="LiveId" clId="{ABE97473-FF0A-47C5-BD95-7D0D251B256F}" dt="2024-03-03T16:03:33.040" v="3530" actId="26606"/>
          <ac:cxnSpMkLst>
            <pc:docMk/>
            <pc:sldMk cId="2283484494" sldId="273"/>
            <ac:cxnSpMk id="26" creationId="{61FF92BA-874E-408A-BFAD-416A7FFE5976}"/>
          </ac:cxnSpMkLst>
        </pc:cxnChg>
      </pc:sldChg>
      <pc:sldMasterChg chg="del delSldLayout">
        <pc:chgData name="Alex Dorin" userId="81e212b2e60998c7" providerId="LiveId" clId="{ABE97473-FF0A-47C5-BD95-7D0D251B256F}" dt="2024-03-03T14:35:51.360" v="169" actId="26606"/>
        <pc:sldMasterMkLst>
          <pc:docMk/>
          <pc:sldMasterMk cId="502913233" sldId="2147483648"/>
        </pc:sldMasterMkLst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1949038634" sldId="2147483649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2974403318" sldId="2147483650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3042101827" sldId="2147483651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992438577" sldId="2147483652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2214913025" sldId="2147483653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335541869" sldId="2147483654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2969871440" sldId="2147483655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1547534637" sldId="2147483656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3669205431" sldId="2147483657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1483591457" sldId="2147483658"/>
          </pc:sldLayoutMkLst>
        </pc:sldLayoutChg>
        <pc:sldLayoutChg chg="del">
          <pc:chgData name="Alex Dorin" userId="81e212b2e60998c7" providerId="LiveId" clId="{ABE97473-FF0A-47C5-BD95-7D0D251B256F}" dt="2024-03-03T14:35:51.360" v="169" actId="26606"/>
          <pc:sldLayoutMkLst>
            <pc:docMk/>
            <pc:sldMasterMk cId="502913233" sldId="2147483648"/>
            <pc:sldLayoutMk cId="585788218" sldId="2147483659"/>
          </pc:sldLayoutMkLst>
        </pc:sldLayoutChg>
      </pc:sldMasterChg>
      <pc:sldMasterChg chg="add addSldLayout">
        <pc:chgData name="Alex Dorin" userId="81e212b2e60998c7" providerId="LiveId" clId="{ABE97473-FF0A-47C5-BD95-7D0D251B256F}" dt="2024-03-03T14:35:51.360" v="169" actId="26606"/>
        <pc:sldMasterMkLst>
          <pc:docMk/>
          <pc:sldMasterMk cId="652625982" sldId="2147483674"/>
        </pc:sldMasterMkLst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1312209901" sldId="2147483663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1871291384" sldId="2147483664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2046535033" sldId="2147483665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3212579615" sldId="2147483666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884567223" sldId="2147483667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3128238563" sldId="2147483668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3371092517" sldId="2147483669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2635794325" sldId="2147483670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2774042011" sldId="2147483671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796972445" sldId="2147483672"/>
          </pc:sldLayoutMkLst>
        </pc:sldLayoutChg>
        <pc:sldLayoutChg chg="add">
          <pc:chgData name="Alex Dorin" userId="81e212b2e60998c7" providerId="LiveId" clId="{ABE97473-FF0A-47C5-BD95-7D0D251B256F}" dt="2024-03-03T14:35:51.360" v="169" actId="26606"/>
          <pc:sldLayoutMkLst>
            <pc:docMk/>
            <pc:sldMasterMk cId="652625982" sldId="2147483674"/>
            <pc:sldLayoutMk cId="2897107393" sldId="214748367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6" Type="http://schemas.openxmlformats.org/officeDocument/2006/relationships/image" Target="../media/image41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54.svg"/><Relationship Id="rId1" Type="http://schemas.openxmlformats.org/officeDocument/2006/relationships/image" Target="../media/image16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0.svg"/><Relationship Id="rId4" Type="http://schemas.openxmlformats.org/officeDocument/2006/relationships/image" Target="../media/image55.svg"/><Relationship Id="rId9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6" Type="http://schemas.openxmlformats.org/officeDocument/2006/relationships/image" Target="../media/image41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54.svg"/><Relationship Id="rId1" Type="http://schemas.openxmlformats.org/officeDocument/2006/relationships/image" Target="../media/image16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0.svg"/><Relationship Id="rId4" Type="http://schemas.openxmlformats.org/officeDocument/2006/relationships/image" Target="../media/image55.svg"/><Relationship Id="rId9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FED7E-72A2-4F7A-9B6D-1D5B506E53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672A740-625C-4B29-A1B2-4AFC044C7C0E}">
      <dgm:prSet/>
      <dgm:spPr/>
      <dgm:t>
        <a:bodyPr/>
        <a:lstStyle/>
        <a:p>
          <a:r>
            <a:rPr lang="en-US" b="0" i="0" dirty="0"/>
            <a:t>Ask the question: “Are you having difficulty sleeping?”</a:t>
          </a:r>
          <a:endParaRPr lang="en-US" dirty="0"/>
        </a:p>
      </dgm:t>
    </dgm:pt>
    <dgm:pt modelId="{3B91B9BA-ABCD-4DE8-BD55-693F2D3BC605}" type="parTrans" cxnId="{F5B1479A-3912-4A68-98F7-70697986A894}">
      <dgm:prSet/>
      <dgm:spPr/>
      <dgm:t>
        <a:bodyPr/>
        <a:lstStyle/>
        <a:p>
          <a:endParaRPr lang="en-US"/>
        </a:p>
      </dgm:t>
    </dgm:pt>
    <dgm:pt modelId="{0C32D65E-4816-48CB-AA51-8DF0767DE1FE}" type="sibTrans" cxnId="{F5B1479A-3912-4A68-98F7-70697986A894}">
      <dgm:prSet/>
      <dgm:spPr/>
      <dgm:t>
        <a:bodyPr/>
        <a:lstStyle/>
        <a:p>
          <a:endParaRPr lang="en-US"/>
        </a:p>
      </dgm:t>
    </dgm:pt>
    <dgm:pt modelId="{A0FCB658-3807-486D-B2E3-42686DB6D6DB}">
      <dgm:prSet/>
      <dgm:spPr/>
      <dgm:t>
        <a:bodyPr/>
        <a:lstStyle/>
        <a:p>
          <a:r>
            <a:rPr lang="en-US"/>
            <a:t>Screen for common conditions when clinically appropriate</a:t>
          </a:r>
        </a:p>
      </dgm:t>
    </dgm:pt>
    <dgm:pt modelId="{092A9816-6CE3-4A72-823D-D659CECA6198}" type="parTrans" cxnId="{20A72D15-4A18-4AC5-9291-FE8481E9F664}">
      <dgm:prSet/>
      <dgm:spPr/>
      <dgm:t>
        <a:bodyPr/>
        <a:lstStyle/>
        <a:p>
          <a:endParaRPr lang="en-US"/>
        </a:p>
      </dgm:t>
    </dgm:pt>
    <dgm:pt modelId="{149FB3CB-4868-478B-AB43-B002AA598C3D}" type="sibTrans" cxnId="{20A72D15-4A18-4AC5-9291-FE8481E9F664}">
      <dgm:prSet/>
      <dgm:spPr/>
      <dgm:t>
        <a:bodyPr/>
        <a:lstStyle/>
        <a:p>
          <a:endParaRPr lang="en-US"/>
        </a:p>
      </dgm:t>
    </dgm:pt>
    <dgm:pt modelId="{E58738C4-5B9F-4213-862C-54FE41E9F1C2}">
      <dgm:prSet/>
      <dgm:spPr/>
      <dgm:t>
        <a:bodyPr/>
        <a:lstStyle/>
        <a:p>
          <a:r>
            <a:rPr lang="en-US" b="0" i="0"/>
            <a:t>Teach sleep hygiene</a:t>
          </a:r>
          <a:endParaRPr lang="en-US"/>
        </a:p>
      </dgm:t>
    </dgm:pt>
    <dgm:pt modelId="{94C1D69B-4F67-4EFC-9E92-0EF96E963FBA}" type="parTrans" cxnId="{F29D6AE8-5886-44C6-B600-4A7166565668}">
      <dgm:prSet/>
      <dgm:spPr/>
      <dgm:t>
        <a:bodyPr/>
        <a:lstStyle/>
        <a:p>
          <a:endParaRPr lang="en-US"/>
        </a:p>
      </dgm:t>
    </dgm:pt>
    <dgm:pt modelId="{224B581C-81E5-4308-8E14-B0F8F0CA7F8F}" type="sibTrans" cxnId="{F29D6AE8-5886-44C6-B600-4A7166565668}">
      <dgm:prSet/>
      <dgm:spPr/>
      <dgm:t>
        <a:bodyPr/>
        <a:lstStyle/>
        <a:p>
          <a:endParaRPr lang="en-US"/>
        </a:p>
      </dgm:t>
    </dgm:pt>
    <dgm:pt modelId="{F17E2051-C502-4632-815F-C1FE94CA9457}">
      <dgm:prSet/>
      <dgm:spPr/>
      <dgm:t>
        <a:bodyPr/>
        <a:lstStyle/>
        <a:p>
          <a:r>
            <a:rPr lang="en-US" dirty="0"/>
            <a:t>Offer cognitive behavioral therapy - insomnia</a:t>
          </a:r>
        </a:p>
      </dgm:t>
    </dgm:pt>
    <dgm:pt modelId="{25FBF3EE-E7E6-4CAA-B480-025E39AAC888}" type="parTrans" cxnId="{0084A534-0A62-4C87-AB02-EFABF680141B}">
      <dgm:prSet/>
      <dgm:spPr/>
      <dgm:t>
        <a:bodyPr/>
        <a:lstStyle/>
        <a:p>
          <a:endParaRPr lang="en-US"/>
        </a:p>
      </dgm:t>
    </dgm:pt>
    <dgm:pt modelId="{25C80BD8-7668-4B1A-9398-820CFE366319}" type="sibTrans" cxnId="{0084A534-0A62-4C87-AB02-EFABF680141B}">
      <dgm:prSet/>
      <dgm:spPr/>
      <dgm:t>
        <a:bodyPr/>
        <a:lstStyle/>
        <a:p>
          <a:endParaRPr lang="en-US"/>
        </a:p>
      </dgm:t>
    </dgm:pt>
    <dgm:pt modelId="{5CF31118-EA4E-4CB0-9FE7-052E0892DCCA}">
      <dgm:prSet/>
      <dgm:spPr/>
      <dgm:t>
        <a:bodyPr/>
        <a:lstStyle/>
        <a:p>
          <a:r>
            <a:rPr lang="en-US" b="0" i="0"/>
            <a:t>Treat underlying anxiety, depression, and PTSD</a:t>
          </a:r>
          <a:endParaRPr lang="en-US"/>
        </a:p>
      </dgm:t>
    </dgm:pt>
    <dgm:pt modelId="{78CED01E-0CA0-4E6A-AB66-8F703D3B2B80}" type="parTrans" cxnId="{9936A02C-0C96-45A2-805A-F3C9ABF6609F}">
      <dgm:prSet/>
      <dgm:spPr/>
      <dgm:t>
        <a:bodyPr/>
        <a:lstStyle/>
        <a:p>
          <a:endParaRPr lang="en-US"/>
        </a:p>
      </dgm:t>
    </dgm:pt>
    <dgm:pt modelId="{5C64ACDE-1B6C-44E2-AD0A-F78CD18FC3D8}" type="sibTrans" cxnId="{9936A02C-0C96-45A2-805A-F3C9ABF6609F}">
      <dgm:prSet/>
      <dgm:spPr/>
      <dgm:t>
        <a:bodyPr/>
        <a:lstStyle/>
        <a:p>
          <a:endParaRPr lang="en-US"/>
        </a:p>
      </dgm:t>
    </dgm:pt>
    <dgm:pt modelId="{D7E489C0-A304-4F7E-BBD6-1B849F7EFCEA}" type="pres">
      <dgm:prSet presAssocID="{8B8FED7E-72A2-4F7A-9B6D-1D5B506E533E}" presName="root" presStyleCnt="0">
        <dgm:presLayoutVars>
          <dgm:dir/>
          <dgm:resizeHandles val="exact"/>
        </dgm:presLayoutVars>
      </dgm:prSet>
      <dgm:spPr/>
    </dgm:pt>
    <dgm:pt modelId="{BF7C72A7-08CA-41E2-96AA-82EB8B585F7C}" type="pres">
      <dgm:prSet presAssocID="{2672A740-625C-4B29-A1B2-4AFC044C7C0E}" presName="compNode" presStyleCnt="0"/>
      <dgm:spPr/>
    </dgm:pt>
    <dgm:pt modelId="{772C35BE-E538-4F11-A8B9-00C26EAED5CE}" type="pres">
      <dgm:prSet presAssocID="{2672A740-625C-4B29-A1B2-4AFC044C7C0E}" presName="bgRect" presStyleLbl="bgShp" presStyleIdx="0" presStyleCnt="5"/>
      <dgm:spPr/>
    </dgm:pt>
    <dgm:pt modelId="{AD6764AA-53F2-48E5-8358-5AD844AD423B}" type="pres">
      <dgm:prSet presAssocID="{2672A740-625C-4B29-A1B2-4AFC044C7C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24671B2-3B1C-457B-8A0F-FB05A8466EE4}" type="pres">
      <dgm:prSet presAssocID="{2672A740-625C-4B29-A1B2-4AFC044C7C0E}" presName="spaceRect" presStyleCnt="0"/>
      <dgm:spPr/>
    </dgm:pt>
    <dgm:pt modelId="{A559A3C9-19BB-45F2-9FE5-472F1E8A3299}" type="pres">
      <dgm:prSet presAssocID="{2672A740-625C-4B29-A1B2-4AFC044C7C0E}" presName="parTx" presStyleLbl="revTx" presStyleIdx="0" presStyleCnt="5">
        <dgm:presLayoutVars>
          <dgm:chMax val="0"/>
          <dgm:chPref val="0"/>
        </dgm:presLayoutVars>
      </dgm:prSet>
      <dgm:spPr/>
    </dgm:pt>
    <dgm:pt modelId="{926FAFEA-D7B1-4E40-B002-ACD61FF19BD5}" type="pres">
      <dgm:prSet presAssocID="{0C32D65E-4816-48CB-AA51-8DF0767DE1FE}" presName="sibTrans" presStyleCnt="0"/>
      <dgm:spPr/>
    </dgm:pt>
    <dgm:pt modelId="{47E94FC1-E997-4749-A325-C3B48E342A74}" type="pres">
      <dgm:prSet presAssocID="{A0FCB658-3807-486D-B2E3-42686DB6D6DB}" presName="compNode" presStyleCnt="0"/>
      <dgm:spPr/>
    </dgm:pt>
    <dgm:pt modelId="{182052D7-8874-406D-8FD5-B0257212BAA3}" type="pres">
      <dgm:prSet presAssocID="{A0FCB658-3807-486D-B2E3-42686DB6D6DB}" presName="bgRect" presStyleLbl="bgShp" presStyleIdx="1" presStyleCnt="5"/>
      <dgm:spPr/>
    </dgm:pt>
    <dgm:pt modelId="{E0356EC7-BD74-4640-A577-7741B4DB1BEF}" type="pres">
      <dgm:prSet presAssocID="{A0FCB658-3807-486D-B2E3-42686DB6D6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0944AD-F96C-47F9-A771-721460D3D5FA}" type="pres">
      <dgm:prSet presAssocID="{A0FCB658-3807-486D-B2E3-42686DB6D6DB}" presName="spaceRect" presStyleCnt="0"/>
      <dgm:spPr/>
    </dgm:pt>
    <dgm:pt modelId="{ADA98A4B-17C5-4316-95F2-A4658C484483}" type="pres">
      <dgm:prSet presAssocID="{A0FCB658-3807-486D-B2E3-42686DB6D6DB}" presName="parTx" presStyleLbl="revTx" presStyleIdx="1" presStyleCnt="5">
        <dgm:presLayoutVars>
          <dgm:chMax val="0"/>
          <dgm:chPref val="0"/>
        </dgm:presLayoutVars>
      </dgm:prSet>
      <dgm:spPr/>
    </dgm:pt>
    <dgm:pt modelId="{9A832B2D-2E1C-4213-BE46-082284C3A390}" type="pres">
      <dgm:prSet presAssocID="{149FB3CB-4868-478B-AB43-B002AA598C3D}" presName="sibTrans" presStyleCnt="0"/>
      <dgm:spPr/>
    </dgm:pt>
    <dgm:pt modelId="{36C424B1-3A87-4E44-BEAE-C708C9240691}" type="pres">
      <dgm:prSet presAssocID="{E58738C4-5B9F-4213-862C-54FE41E9F1C2}" presName="compNode" presStyleCnt="0"/>
      <dgm:spPr/>
    </dgm:pt>
    <dgm:pt modelId="{D407AE83-C281-469A-9F95-146C2FB03F9A}" type="pres">
      <dgm:prSet presAssocID="{E58738C4-5B9F-4213-862C-54FE41E9F1C2}" presName="bgRect" presStyleLbl="bgShp" presStyleIdx="2" presStyleCnt="5"/>
      <dgm:spPr/>
    </dgm:pt>
    <dgm:pt modelId="{F8B178CB-B6BE-4417-BB70-3DAC307E3D2F}" type="pres">
      <dgm:prSet presAssocID="{E58738C4-5B9F-4213-862C-54FE41E9F1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715C9669-02D1-41C7-9B99-9AE6B2FDCED7}" type="pres">
      <dgm:prSet presAssocID="{E58738C4-5B9F-4213-862C-54FE41E9F1C2}" presName="spaceRect" presStyleCnt="0"/>
      <dgm:spPr/>
    </dgm:pt>
    <dgm:pt modelId="{17932638-129C-4C57-AAEE-5864DB2FD066}" type="pres">
      <dgm:prSet presAssocID="{E58738C4-5B9F-4213-862C-54FE41E9F1C2}" presName="parTx" presStyleLbl="revTx" presStyleIdx="2" presStyleCnt="5">
        <dgm:presLayoutVars>
          <dgm:chMax val="0"/>
          <dgm:chPref val="0"/>
        </dgm:presLayoutVars>
      </dgm:prSet>
      <dgm:spPr/>
    </dgm:pt>
    <dgm:pt modelId="{33092BF6-2F73-401E-919D-2888B8D72596}" type="pres">
      <dgm:prSet presAssocID="{224B581C-81E5-4308-8E14-B0F8F0CA7F8F}" presName="sibTrans" presStyleCnt="0"/>
      <dgm:spPr/>
    </dgm:pt>
    <dgm:pt modelId="{ED48D1BA-13AD-44A0-90C3-F2B4D80564DF}" type="pres">
      <dgm:prSet presAssocID="{F17E2051-C502-4632-815F-C1FE94CA9457}" presName="compNode" presStyleCnt="0"/>
      <dgm:spPr/>
    </dgm:pt>
    <dgm:pt modelId="{7F6E095B-9377-416E-8C6D-ECD5F649502D}" type="pres">
      <dgm:prSet presAssocID="{F17E2051-C502-4632-815F-C1FE94CA9457}" presName="bgRect" presStyleLbl="bgShp" presStyleIdx="3" presStyleCnt="5"/>
      <dgm:spPr/>
    </dgm:pt>
    <dgm:pt modelId="{3F6B3AC0-338E-4D5A-AD14-AE760F2196E2}" type="pres">
      <dgm:prSet presAssocID="{F17E2051-C502-4632-815F-C1FE94CA94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E4BC32C-5805-45D2-BCD1-F2620A2EDC6F}" type="pres">
      <dgm:prSet presAssocID="{F17E2051-C502-4632-815F-C1FE94CA9457}" presName="spaceRect" presStyleCnt="0"/>
      <dgm:spPr/>
    </dgm:pt>
    <dgm:pt modelId="{F4C160B5-31E2-4E6E-BC2E-C5264CCD43EE}" type="pres">
      <dgm:prSet presAssocID="{F17E2051-C502-4632-815F-C1FE94CA9457}" presName="parTx" presStyleLbl="revTx" presStyleIdx="3" presStyleCnt="5">
        <dgm:presLayoutVars>
          <dgm:chMax val="0"/>
          <dgm:chPref val="0"/>
        </dgm:presLayoutVars>
      </dgm:prSet>
      <dgm:spPr/>
    </dgm:pt>
    <dgm:pt modelId="{35F81B63-4F48-4CCA-9AB7-A07A1D4C399B}" type="pres">
      <dgm:prSet presAssocID="{25C80BD8-7668-4B1A-9398-820CFE366319}" presName="sibTrans" presStyleCnt="0"/>
      <dgm:spPr/>
    </dgm:pt>
    <dgm:pt modelId="{73E4D773-B501-4B9D-9DC1-FB0F64D12470}" type="pres">
      <dgm:prSet presAssocID="{5CF31118-EA4E-4CB0-9FE7-052E0892DCCA}" presName="compNode" presStyleCnt="0"/>
      <dgm:spPr/>
    </dgm:pt>
    <dgm:pt modelId="{3E05DD45-8D95-4592-AEAB-574326D19E4A}" type="pres">
      <dgm:prSet presAssocID="{5CF31118-EA4E-4CB0-9FE7-052E0892DCCA}" presName="bgRect" presStyleLbl="bgShp" presStyleIdx="4" presStyleCnt="5"/>
      <dgm:spPr/>
    </dgm:pt>
    <dgm:pt modelId="{EA765993-A9F1-4A53-AAA5-CDB585869B0D}" type="pres">
      <dgm:prSet presAssocID="{5CF31118-EA4E-4CB0-9FE7-052E0892DC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AB70BCF-33FE-4044-9CE8-75C7F7D1E0A4}" type="pres">
      <dgm:prSet presAssocID="{5CF31118-EA4E-4CB0-9FE7-052E0892DCCA}" presName="spaceRect" presStyleCnt="0"/>
      <dgm:spPr/>
    </dgm:pt>
    <dgm:pt modelId="{BDF070C7-40EB-4C00-9322-5E48949C4D69}" type="pres">
      <dgm:prSet presAssocID="{5CF31118-EA4E-4CB0-9FE7-052E0892DC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0A72D15-4A18-4AC5-9291-FE8481E9F664}" srcId="{8B8FED7E-72A2-4F7A-9B6D-1D5B506E533E}" destId="{A0FCB658-3807-486D-B2E3-42686DB6D6DB}" srcOrd="1" destOrd="0" parTransId="{092A9816-6CE3-4A72-823D-D659CECA6198}" sibTransId="{149FB3CB-4868-478B-AB43-B002AA598C3D}"/>
    <dgm:cxn modelId="{9936A02C-0C96-45A2-805A-F3C9ABF6609F}" srcId="{8B8FED7E-72A2-4F7A-9B6D-1D5B506E533E}" destId="{5CF31118-EA4E-4CB0-9FE7-052E0892DCCA}" srcOrd="4" destOrd="0" parTransId="{78CED01E-0CA0-4E6A-AB66-8F703D3B2B80}" sibTransId="{5C64ACDE-1B6C-44E2-AD0A-F78CD18FC3D8}"/>
    <dgm:cxn modelId="{0084A534-0A62-4C87-AB02-EFABF680141B}" srcId="{8B8FED7E-72A2-4F7A-9B6D-1D5B506E533E}" destId="{F17E2051-C502-4632-815F-C1FE94CA9457}" srcOrd="3" destOrd="0" parTransId="{25FBF3EE-E7E6-4CAA-B480-025E39AAC888}" sibTransId="{25C80BD8-7668-4B1A-9398-820CFE366319}"/>
    <dgm:cxn modelId="{1549C25F-D6D1-4AD3-807F-E512526FA59D}" type="presOf" srcId="{A0FCB658-3807-486D-B2E3-42686DB6D6DB}" destId="{ADA98A4B-17C5-4316-95F2-A4658C484483}" srcOrd="0" destOrd="0" presId="urn:microsoft.com/office/officeart/2018/2/layout/IconVerticalSolidList"/>
    <dgm:cxn modelId="{61107252-6899-4E2C-B93D-A8FCF79238FE}" type="presOf" srcId="{8B8FED7E-72A2-4F7A-9B6D-1D5B506E533E}" destId="{D7E489C0-A304-4F7E-BBD6-1B849F7EFCEA}" srcOrd="0" destOrd="0" presId="urn:microsoft.com/office/officeart/2018/2/layout/IconVerticalSolidList"/>
    <dgm:cxn modelId="{B239D481-B8DF-4D0E-9BDB-657B7C29EE81}" type="presOf" srcId="{E58738C4-5B9F-4213-862C-54FE41E9F1C2}" destId="{17932638-129C-4C57-AAEE-5864DB2FD066}" srcOrd="0" destOrd="0" presId="urn:microsoft.com/office/officeart/2018/2/layout/IconVerticalSolidList"/>
    <dgm:cxn modelId="{9E31B18D-B908-4587-970A-29F7B18F3DB7}" type="presOf" srcId="{F17E2051-C502-4632-815F-C1FE94CA9457}" destId="{F4C160B5-31E2-4E6E-BC2E-C5264CCD43EE}" srcOrd="0" destOrd="0" presId="urn:microsoft.com/office/officeart/2018/2/layout/IconVerticalSolidList"/>
    <dgm:cxn modelId="{F5B1479A-3912-4A68-98F7-70697986A894}" srcId="{8B8FED7E-72A2-4F7A-9B6D-1D5B506E533E}" destId="{2672A740-625C-4B29-A1B2-4AFC044C7C0E}" srcOrd="0" destOrd="0" parTransId="{3B91B9BA-ABCD-4DE8-BD55-693F2D3BC605}" sibTransId="{0C32D65E-4816-48CB-AA51-8DF0767DE1FE}"/>
    <dgm:cxn modelId="{8D37A6C7-8CCE-4BE3-9530-4DD595D80B52}" type="presOf" srcId="{5CF31118-EA4E-4CB0-9FE7-052E0892DCCA}" destId="{BDF070C7-40EB-4C00-9322-5E48949C4D69}" srcOrd="0" destOrd="0" presId="urn:microsoft.com/office/officeart/2018/2/layout/IconVerticalSolidList"/>
    <dgm:cxn modelId="{F26027D3-D13C-4FFB-85A3-9E5ED048678E}" type="presOf" srcId="{2672A740-625C-4B29-A1B2-4AFC044C7C0E}" destId="{A559A3C9-19BB-45F2-9FE5-472F1E8A3299}" srcOrd="0" destOrd="0" presId="urn:microsoft.com/office/officeart/2018/2/layout/IconVerticalSolidList"/>
    <dgm:cxn modelId="{F29D6AE8-5886-44C6-B600-4A7166565668}" srcId="{8B8FED7E-72A2-4F7A-9B6D-1D5B506E533E}" destId="{E58738C4-5B9F-4213-862C-54FE41E9F1C2}" srcOrd="2" destOrd="0" parTransId="{94C1D69B-4F67-4EFC-9E92-0EF96E963FBA}" sibTransId="{224B581C-81E5-4308-8E14-B0F8F0CA7F8F}"/>
    <dgm:cxn modelId="{BE700FB0-9EFA-4980-97AE-5FA3B286892E}" type="presParOf" srcId="{D7E489C0-A304-4F7E-BBD6-1B849F7EFCEA}" destId="{BF7C72A7-08CA-41E2-96AA-82EB8B585F7C}" srcOrd="0" destOrd="0" presId="urn:microsoft.com/office/officeart/2018/2/layout/IconVerticalSolidList"/>
    <dgm:cxn modelId="{3B0B92E4-76F6-4E69-9296-3F253FDF555B}" type="presParOf" srcId="{BF7C72A7-08CA-41E2-96AA-82EB8B585F7C}" destId="{772C35BE-E538-4F11-A8B9-00C26EAED5CE}" srcOrd="0" destOrd="0" presId="urn:microsoft.com/office/officeart/2018/2/layout/IconVerticalSolidList"/>
    <dgm:cxn modelId="{16F05556-A348-4412-B232-04E18A95FC25}" type="presParOf" srcId="{BF7C72A7-08CA-41E2-96AA-82EB8B585F7C}" destId="{AD6764AA-53F2-48E5-8358-5AD844AD423B}" srcOrd="1" destOrd="0" presId="urn:microsoft.com/office/officeart/2018/2/layout/IconVerticalSolidList"/>
    <dgm:cxn modelId="{0BBDD19A-5965-4D7E-ACE8-A3F46CAE306D}" type="presParOf" srcId="{BF7C72A7-08CA-41E2-96AA-82EB8B585F7C}" destId="{724671B2-3B1C-457B-8A0F-FB05A8466EE4}" srcOrd="2" destOrd="0" presId="urn:microsoft.com/office/officeart/2018/2/layout/IconVerticalSolidList"/>
    <dgm:cxn modelId="{B60856ED-4774-4C4E-8E9F-2DFA90F1BF29}" type="presParOf" srcId="{BF7C72A7-08CA-41E2-96AA-82EB8B585F7C}" destId="{A559A3C9-19BB-45F2-9FE5-472F1E8A3299}" srcOrd="3" destOrd="0" presId="urn:microsoft.com/office/officeart/2018/2/layout/IconVerticalSolidList"/>
    <dgm:cxn modelId="{F22F7A58-F19F-4E1B-ABB3-7198D05407B7}" type="presParOf" srcId="{D7E489C0-A304-4F7E-BBD6-1B849F7EFCEA}" destId="{926FAFEA-D7B1-4E40-B002-ACD61FF19BD5}" srcOrd="1" destOrd="0" presId="urn:microsoft.com/office/officeart/2018/2/layout/IconVerticalSolidList"/>
    <dgm:cxn modelId="{2952550A-F28D-4671-A5E2-08D457AFCECE}" type="presParOf" srcId="{D7E489C0-A304-4F7E-BBD6-1B849F7EFCEA}" destId="{47E94FC1-E997-4749-A325-C3B48E342A74}" srcOrd="2" destOrd="0" presId="urn:microsoft.com/office/officeart/2018/2/layout/IconVerticalSolidList"/>
    <dgm:cxn modelId="{EC859847-9E77-4627-BDC1-F006F0A5819E}" type="presParOf" srcId="{47E94FC1-E997-4749-A325-C3B48E342A74}" destId="{182052D7-8874-406D-8FD5-B0257212BAA3}" srcOrd="0" destOrd="0" presId="urn:microsoft.com/office/officeart/2018/2/layout/IconVerticalSolidList"/>
    <dgm:cxn modelId="{D2D07475-9437-40F9-8484-017CF6C0A87D}" type="presParOf" srcId="{47E94FC1-E997-4749-A325-C3B48E342A74}" destId="{E0356EC7-BD74-4640-A577-7741B4DB1BEF}" srcOrd="1" destOrd="0" presId="urn:microsoft.com/office/officeart/2018/2/layout/IconVerticalSolidList"/>
    <dgm:cxn modelId="{F192821D-A049-4DFF-8342-046B6E6B5F0C}" type="presParOf" srcId="{47E94FC1-E997-4749-A325-C3B48E342A74}" destId="{B10944AD-F96C-47F9-A771-721460D3D5FA}" srcOrd="2" destOrd="0" presId="urn:microsoft.com/office/officeart/2018/2/layout/IconVerticalSolidList"/>
    <dgm:cxn modelId="{3C3D659C-86DC-41D5-8C1E-9F99393CCBE1}" type="presParOf" srcId="{47E94FC1-E997-4749-A325-C3B48E342A74}" destId="{ADA98A4B-17C5-4316-95F2-A4658C484483}" srcOrd="3" destOrd="0" presId="urn:microsoft.com/office/officeart/2018/2/layout/IconVerticalSolidList"/>
    <dgm:cxn modelId="{575D22C8-EA13-4954-931F-51B6F35901A4}" type="presParOf" srcId="{D7E489C0-A304-4F7E-BBD6-1B849F7EFCEA}" destId="{9A832B2D-2E1C-4213-BE46-082284C3A390}" srcOrd="3" destOrd="0" presId="urn:microsoft.com/office/officeart/2018/2/layout/IconVerticalSolidList"/>
    <dgm:cxn modelId="{2137817D-3DE4-4CA3-931B-1797AB1B8A51}" type="presParOf" srcId="{D7E489C0-A304-4F7E-BBD6-1B849F7EFCEA}" destId="{36C424B1-3A87-4E44-BEAE-C708C9240691}" srcOrd="4" destOrd="0" presId="urn:microsoft.com/office/officeart/2018/2/layout/IconVerticalSolidList"/>
    <dgm:cxn modelId="{EAE3061F-6755-4882-B0BA-9A0E5CAF0F71}" type="presParOf" srcId="{36C424B1-3A87-4E44-BEAE-C708C9240691}" destId="{D407AE83-C281-469A-9F95-146C2FB03F9A}" srcOrd="0" destOrd="0" presId="urn:microsoft.com/office/officeart/2018/2/layout/IconVerticalSolidList"/>
    <dgm:cxn modelId="{0BDECFCE-DDCD-446E-A856-BA61FFAB440C}" type="presParOf" srcId="{36C424B1-3A87-4E44-BEAE-C708C9240691}" destId="{F8B178CB-B6BE-4417-BB70-3DAC307E3D2F}" srcOrd="1" destOrd="0" presId="urn:microsoft.com/office/officeart/2018/2/layout/IconVerticalSolidList"/>
    <dgm:cxn modelId="{75E336DE-C3E9-4E98-8380-7132E7DF94C1}" type="presParOf" srcId="{36C424B1-3A87-4E44-BEAE-C708C9240691}" destId="{715C9669-02D1-41C7-9B99-9AE6B2FDCED7}" srcOrd="2" destOrd="0" presId="urn:microsoft.com/office/officeart/2018/2/layout/IconVerticalSolidList"/>
    <dgm:cxn modelId="{B0077BE9-4016-410F-AB77-9B82A51F0025}" type="presParOf" srcId="{36C424B1-3A87-4E44-BEAE-C708C9240691}" destId="{17932638-129C-4C57-AAEE-5864DB2FD066}" srcOrd="3" destOrd="0" presId="urn:microsoft.com/office/officeart/2018/2/layout/IconVerticalSolidList"/>
    <dgm:cxn modelId="{1FE99167-5BF9-4853-8AF7-A78F241DA2AD}" type="presParOf" srcId="{D7E489C0-A304-4F7E-BBD6-1B849F7EFCEA}" destId="{33092BF6-2F73-401E-919D-2888B8D72596}" srcOrd="5" destOrd="0" presId="urn:microsoft.com/office/officeart/2018/2/layout/IconVerticalSolidList"/>
    <dgm:cxn modelId="{FFF5C077-7B69-4B76-8284-C82D9BB6BBC9}" type="presParOf" srcId="{D7E489C0-A304-4F7E-BBD6-1B849F7EFCEA}" destId="{ED48D1BA-13AD-44A0-90C3-F2B4D80564DF}" srcOrd="6" destOrd="0" presId="urn:microsoft.com/office/officeart/2018/2/layout/IconVerticalSolidList"/>
    <dgm:cxn modelId="{CFB80002-66B6-4E5D-BA05-A2CA8E929451}" type="presParOf" srcId="{ED48D1BA-13AD-44A0-90C3-F2B4D80564DF}" destId="{7F6E095B-9377-416E-8C6D-ECD5F649502D}" srcOrd="0" destOrd="0" presId="urn:microsoft.com/office/officeart/2018/2/layout/IconVerticalSolidList"/>
    <dgm:cxn modelId="{6D044DC4-EADF-45B8-B3C4-6C036148633B}" type="presParOf" srcId="{ED48D1BA-13AD-44A0-90C3-F2B4D80564DF}" destId="{3F6B3AC0-338E-4D5A-AD14-AE760F2196E2}" srcOrd="1" destOrd="0" presId="urn:microsoft.com/office/officeart/2018/2/layout/IconVerticalSolidList"/>
    <dgm:cxn modelId="{2BDB4325-D183-425C-B90B-BFA69D2150D4}" type="presParOf" srcId="{ED48D1BA-13AD-44A0-90C3-F2B4D80564DF}" destId="{AE4BC32C-5805-45D2-BCD1-F2620A2EDC6F}" srcOrd="2" destOrd="0" presId="urn:microsoft.com/office/officeart/2018/2/layout/IconVerticalSolidList"/>
    <dgm:cxn modelId="{1C8CCE89-E40F-40B6-9717-F1EAF0BC41E5}" type="presParOf" srcId="{ED48D1BA-13AD-44A0-90C3-F2B4D80564DF}" destId="{F4C160B5-31E2-4E6E-BC2E-C5264CCD43EE}" srcOrd="3" destOrd="0" presId="urn:microsoft.com/office/officeart/2018/2/layout/IconVerticalSolidList"/>
    <dgm:cxn modelId="{089FF49D-2D10-4D33-AA9C-1CAEDC1334AB}" type="presParOf" srcId="{D7E489C0-A304-4F7E-BBD6-1B849F7EFCEA}" destId="{35F81B63-4F48-4CCA-9AB7-A07A1D4C399B}" srcOrd="7" destOrd="0" presId="urn:microsoft.com/office/officeart/2018/2/layout/IconVerticalSolidList"/>
    <dgm:cxn modelId="{30D4FC77-7F0A-490E-ADEB-DA1591D172E3}" type="presParOf" srcId="{D7E489C0-A304-4F7E-BBD6-1B849F7EFCEA}" destId="{73E4D773-B501-4B9D-9DC1-FB0F64D12470}" srcOrd="8" destOrd="0" presId="urn:microsoft.com/office/officeart/2018/2/layout/IconVerticalSolidList"/>
    <dgm:cxn modelId="{42E77A6D-A982-409C-B682-BA3A16261A02}" type="presParOf" srcId="{73E4D773-B501-4B9D-9DC1-FB0F64D12470}" destId="{3E05DD45-8D95-4592-AEAB-574326D19E4A}" srcOrd="0" destOrd="0" presId="urn:microsoft.com/office/officeart/2018/2/layout/IconVerticalSolidList"/>
    <dgm:cxn modelId="{96E69974-C7C0-481D-BA83-C937A3724139}" type="presParOf" srcId="{73E4D773-B501-4B9D-9DC1-FB0F64D12470}" destId="{EA765993-A9F1-4A53-AAA5-CDB585869B0D}" srcOrd="1" destOrd="0" presId="urn:microsoft.com/office/officeart/2018/2/layout/IconVerticalSolidList"/>
    <dgm:cxn modelId="{0D258423-F64C-4D36-9DD0-EE65D49E6BEA}" type="presParOf" srcId="{73E4D773-B501-4B9D-9DC1-FB0F64D12470}" destId="{CAB70BCF-33FE-4044-9CE8-75C7F7D1E0A4}" srcOrd="2" destOrd="0" presId="urn:microsoft.com/office/officeart/2018/2/layout/IconVerticalSolidList"/>
    <dgm:cxn modelId="{6733CBF0-65DA-4541-AB79-B30BE2B209C7}" type="presParOf" srcId="{73E4D773-B501-4B9D-9DC1-FB0F64D12470}" destId="{BDF070C7-40EB-4C00-9322-5E48949C4D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053FA-CD27-4AA8-AA18-C4F77B92E25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4CC15-911F-4F2E-9422-2D19D0BD76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Keep a consistent sleep schedule</a:t>
          </a:r>
          <a:endParaRPr lang="en-US"/>
        </a:p>
      </dgm:t>
    </dgm:pt>
    <dgm:pt modelId="{AA7A349D-BA01-4ABD-9E9B-1DF9047F4D7B}" type="parTrans" cxnId="{2B5B41E1-660F-47FD-AEE1-EAB31F3FF40A}">
      <dgm:prSet/>
      <dgm:spPr/>
      <dgm:t>
        <a:bodyPr/>
        <a:lstStyle/>
        <a:p>
          <a:endParaRPr lang="en-US"/>
        </a:p>
      </dgm:t>
    </dgm:pt>
    <dgm:pt modelId="{8ADED998-8799-4709-9263-2C5DC16A013B}" type="sibTrans" cxnId="{2B5B41E1-660F-47FD-AEE1-EAB31F3FF40A}">
      <dgm:prSet/>
      <dgm:spPr/>
      <dgm:t>
        <a:bodyPr/>
        <a:lstStyle/>
        <a:p>
          <a:endParaRPr lang="en-US"/>
        </a:p>
      </dgm:t>
    </dgm:pt>
    <dgm:pt modelId="{C14A2857-95CD-47DE-A349-F13E9F0FE1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a relaxing sleep environment</a:t>
          </a:r>
        </a:p>
      </dgm:t>
    </dgm:pt>
    <dgm:pt modelId="{E27F4131-DDA8-4E6F-9661-D7E3B8674EEA}" type="parTrans" cxnId="{B2CFA88C-122E-4DA8-B6EA-8531B5044B85}">
      <dgm:prSet/>
      <dgm:spPr/>
      <dgm:t>
        <a:bodyPr/>
        <a:lstStyle/>
        <a:p>
          <a:endParaRPr lang="en-US"/>
        </a:p>
      </dgm:t>
    </dgm:pt>
    <dgm:pt modelId="{08818E36-6872-44DE-A912-E7A886C2CC6D}" type="sibTrans" cxnId="{B2CFA88C-122E-4DA8-B6EA-8531B5044B85}">
      <dgm:prSet/>
      <dgm:spPr/>
      <dgm:t>
        <a:bodyPr/>
        <a:lstStyle/>
        <a:p>
          <a:endParaRPr lang="en-US"/>
        </a:p>
      </dgm:t>
    </dgm:pt>
    <dgm:pt modelId="{FAE5FE40-4C82-4330-8E30-5F8E8D8136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Use your bed ONLY for sleeping (no tv, eating, scrolling on phone, etc.)</a:t>
          </a:r>
          <a:endParaRPr lang="en-US" dirty="0"/>
        </a:p>
      </dgm:t>
    </dgm:pt>
    <dgm:pt modelId="{518D1090-E3FE-4BE8-9609-422A29742255}" type="parTrans" cxnId="{C18D01DA-B43D-400F-9A60-7C235B139525}">
      <dgm:prSet/>
      <dgm:spPr/>
      <dgm:t>
        <a:bodyPr/>
        <a:lstStyle/>
        <a:p>
          <a:endParaRPr lang="en-US"/>
        </a:p>
      </dgm:t>
    </dgm:pt>
    <dgm:pt modelId="{17E9BA37-614A-4A93-94D9-97AC7B4A4A42}" type="sibTrans" cxnId="{C18D01DA-B43D-400F-9A60-7C235B139525}">
      <dgm:prSet/>
      <dgm:spPr/>
      <dgm:t>
        <a:bodyPr/>
        <a:lstStyle/>
        <a:p>
          <a:endParaRPr lang="en-US"/>
        </a:p>
      </dgm:t>
    </dgm:pt>
    <dgm:pt modelId="{F4675348-6B7E-43C0-AE0E-EE9FA90B7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cannot fall asleep after 20 minutes, get up and do something relaxing, such as reading in dimmed light, or a light walk</a:t>
          </a:r>
        </a:p>
      </dgm:t>
    </dgm:pt>
    <dgm:pt modelId="{8870551C-8B87-40F5-879C-BD92A4C4EDF6}" type="parTrans" cxnId="{B9D34F21-BB92-4C91-AF17-39E01D8DFB67}">
      <dgm:prSet/>
      <dgm:spPr/>
      <dgm:t>
        <a:bodyPr/>
        <a:lstStyle/>
        <a:p>
          <a:endParaRPr lang="en-US"/>
        </a:p>
      </dgm:t>
    </dgm:pt>
    <dgm:pt modelId="{7EE3ABC1-2013-49E4-A8E9-736E92751046}" type="sibTrans" cxnId="{B9D34F21-BB92-4C91-AF17-39E01D8DFB67}">
      <dgm:prSet/>
      <dgm:spPr/>
      <dgm:t>
        <a:bodyPr/>
        <a:lstStyle/>
        <a:p>
          <a:endParaRPr lang="en-US"/>
        </a:p>
      </dgm:t>
    </dgm:pt>
    <dgm:pt modelId="{0634C7DA-2B03-435E-B5DE-B699EE3E42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Limit excessive light exposure in the hours prior to bedtime </a:t>
          </a:r>
          <a:endParaRPr lang="en-US"/>
        </a:p>
      </dgm:t>
    </dgm:pt>
    <dgm:pt modelId="{2FACE592-67C9-4512-8E78-48003EBB1731}" type="parTrans" cxnId="{BDBF87FF-D2BC-47C7-928D-2E71322B328E}">
      <dgm:prSet/>
      <dgm:spPr/>
      <dgm:t>
        <a:bodyPr/>
        <a:lstStyle/>
        <a:p>
          <a:endParaRPr lang="en-US"/>
        </a:p>
      </dgm:t>
    </dgm:pt>
    <dgm:pt modelId="{4A08795D-1A12-4BE1-8269-CA6B80062A57}" type="sibTrans" cxnId="{BDBF87FF-D2BC-47C7-928D-2E71322B328E}">
      <dgm:prSet/>
      <dgm:spPr/>
      <dgm:t>
        <a:bodyPr/>
        <a:lstStyle/>
        <a:p>
          <a:endParaRPr lang="en-US"/>
        </a:p>
      </dgm:t>
    </dgm:pt>
    <dgm:pt modelId="{BD510EBC-63E9-4A96-A7ED-51DCF25B3565}" type="pres">
      <dgm:prSet presAssocID="{C30053FA-CD27-4AA8-AA18-C4F77B92E256}" presName="root" presStyleCnt="0">
        <dgm:presLayoutVars>
          <dgm:dir/>
          <dgm:resizeHandles val="exact"/>
        </dgm:presLayoutVars>
      </dgm:prSet>
      <dgm:spPr/>
    </dgm:pt>
    <dgm:pt modelId="{C2A87834-1193-4767-93B3-DFEC3F2CB761}" type="pres">
      <dgm:prSet presAssocID="{DD84CC15-911F-4F2E-9422-2D19D0BD7661}" presName="compNode" presStyleCnt="0"/>
      <dgm:spPr/>
    </dgm:pt>
    <dgm:pt modelId="{4BA675A9-A0E9-4193-9B2D-C17ED969D65E}" type="pres">
      <dgm:prSet presAssocID="{DD84CC15-911F-4F2E-9422-2D19D0BD7661}" presName="bgRect" presStyleLbl="bgShp" presStyleIdx="0" presStyleCnt="5"/>
      <dgm:spPr/>
    </dgm:pt>
    <dgm:pt modelId="{91EC9973-9609-4E3E-A26C-7B356F73BDFB}" type="pres">
      <dgm:prSet presAssocID="{DD84CC15-911F-4F2E-9422-2D19D0BD766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95CCB224-6F3B-40B7-B25B-7A0F3204D299}" type="pres">
      <dgm:prSet presAssocID="{DD84CC15-911F-4F2E-9422-2D19D0BD7661}" presName="spaceRect" presStyleCnt="0"/>
      <dgm:spPr/>
    </dgm:pt>
    <dgm:pt modelId="{8F2F6FEE-CF28-4BC9-8E34-EB584A00F309}" type="pres">
      <dgm:prSet presAssocID="{DD84CC15-911F-4F2E-9422-2D19D0BD7661}" presName="parTx" presStyleLbl="revTx" presStyleIdx="0" presStyleCnt="5">
        <dgm:presLayoutVars>
          <dgm:chMax val="0"/>
          <dgm:chPref val="0"/>
        </dgm:presLayoutVars>
      </dgm:prSet>
      <dgm:spPr/>
    </dgm:pt>
    <dgm:pt modelId="{B4361375-7076-4FEA-8416-274E423CC564}" type="pres">
      <dgm:prSet presAssocID="{8ADED998-8799-4709-9263-2C5DC16A013B}" presName="sibTrans" presStyleCnt="0"/>
      <dgm:spPr/>
    </dgm:pt>
    <dgm:pt modelId="{243878B2-10DD-45CE-916A-76AD49925040}" type="pres">
      <dgm:prSet presAssocID="{C14A2857-95CD-47DE-A349-F13E9F0FE1FB}" presName="compNode" presStyleCnt="0"/>
      <dgm:spPr/>
    </dgm:pt>
    <dgm:pt modelId="{E626A15C-1DE1-4DF8-8E60-3FC1305DD40E}" type="pres">
      <dgm:prSet presAssocID="{C14A2857-95CD-47DE-A349-F13E9F0FE1FB}" presName="bgRect" presStyleLbl="bgShp" presStyleIdx="1" presStyleCnt="5"/>
      <dgm:spPr/>
    </dgm:pt>
    <dgm:pt modelId="{5D3C23ED-C48F-457E-9311-287CEF8ED86D}" type="pres">
      <dgm:prSet presAssocID="{C14A2857-95CD-47DE-A349-F13E9F0FE1F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023E93A4-1239-4CA2-BD02-CC98136B798B}" type="pres">
      <dgm:prSet presAssocID="{C14A2857-95CD-47DE-A349-F13E9F0FE1FB}" presName="spaceRect" presStyleCnt="0"/>
      <dgm:spPr/>
    </dgm:pt>
    <dgm:pt modelId="{D9311479-7E6C-4CBD-9AC1-4395EE9624F0}" type="pres">
      <dgm:prSet presAssocID="{C14A2857-95CD-47DE-A349-F13E9F0FE1FB}" presName="parTx" presStyleLbl="revTx" presStyleIdx="1" presStyleCnt="5">
        <dgm:presLayoutVars>
          <dgm:chMax val="0"/>
          <dgm:chPref val="0"/>
        </dgm:presLayoutVars>
      </dgm:prSet>
      <dgm:spPr/>
    </dgm:pt>
    <dgm:pt modelId="{0A982002-5E32-4019-A19A-8681E1BAB94B}" type="pres">
      <dgm:prSet presAssocID="{08818E36-6872-44DE-A912-E7A886C2CC6D}" presName="sibTrans" presStyleCnt="0"/>
      <dgm:spPr/>
    </dgm:pt>
    <dgm:pt modelId="{C096A5D9-ED82-4D4A-8BFE-E84CBA941B5D}" type="pres">
      <dgm:prSet presAssocID="{FAE5FE40-4C82-4330-8E30-5F8E8D8136DA}" presName="compNode" presStyleCnt="0"/>
      <dgm:spPr/>
    </dgm:pt>
    <dgm:pt modelId="{6E0F8CF1-7427-4821-BE7B-D54B72075FC5}" type="pres">
      <dgm:prSet presAssocID="{FAE5FE40-4C82-4330-8E30-5F8E8D8136DA}" presName="bgRect" presStyleLbl="bgShp" presStyleIdx="2" presStyleCnt="5"/>
      <dgm:spPr/>
    </dgm:pt>
    <dgm:pt modelId="{0B636C28-F4AB-41E3-BCCC-54C1029BBCD1}" type="pres">
      <dgm:prSet presAssocID="{FAE5FE40-4C82-4330-8E30-5F8E8D8136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5973B1FD-F5BD-4A55-A887-4AA1E0BB447D}" type="pres">
      <dgm:prSet presAssocID="{FAE5FE40-4C82-4330-8E30-5F8E8D8136DA}" presName="spaceRect" presStyleCnt="0"/>
      <dgm:spPr/>
    </dgm:pt>
    <dgm:pt modelId="{54A57849-3A47-4CCE-9502-0D8F4FA7B997}" type="pres">
      <dgm:prSet presAssocID="{FAE5FE40-4C82-4330-8E30-5F8E8D8136DA}" presName="parTx" presStyleLbl="revTx" presStyleIdx="2" presStyleCnt="5">
        <dgm:presLayoutVars>
          <dgm:chMax val="0"/>
          <dgm:chPref val="0"/>
        </dgm:presLayoutVars>
      </dgm:prSet>
      <dgm:spPr/>
    </dgm:pt>
    <dgm:pt modelId="{00A08F34-5204-40A8-836F-CE8C9D9BD7EE}" type="pres">
      <dgm:prSet presAssocID="{17E9BA37-614A-4A93-94D9-97AC7B4A4A42}" presName="sibTrans" presStyleCnt="0"/>
      <dgm:spPr/>
    </dgm:pt>
    <dgm:pt modelId="{F2191EA9-98E4-438F-9087-CE1E799E4E28}" type="pres">
      <dgm:prSet presAssocID="{F4675348-6B7E-43C0-AE0E-EE9FA90B7B8F}" presName="compNode" presStyleCnt="0"/>
      <dgm:spPr/>
    </dgm:pt>
    <dgm:pt modelId="{7CE7BB50-BFA0-4A3F-8CDF-5B11EDCC6D34}" type="pres">
      <dgm:prSet presAssocID="{F4675348-6B7E-43C0-AE0E-EE9FA90B7B8F}" presName="bgRect" presStyleLbl="bgShp" presStyleIdx="3" presStyleCnt="5"/>
      <dgm:spPr/>
    </dgm:pt>
    <dgm:pt modelId="{A3AC0C9D-5282-4768-A136-BD520B6C2C73}" type="pres">
      <dgm:prSet presAssocID="{F4675348-6B7E-43C0-AE0E-EE9FA90B7B8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F8A334F-36B5-4D2F-A3C6-8D5B80A04578}" type="pres">
      <dgm:prSet presAssocID="{F4675348-6B7E-43C0-AE0E-EE9FA90B7B8F}" presName="spaceRect" presStyleCnt="0"/>
      <dgm:spPr/>
    </dgm:pt>
    <dgm:pt modelId="{19273C7E-387A-4650-A19F-8757BF14FDB0}" type="pres">
      <dgm:prSet presAssocID="{F4675348-6B7E-43C0-AE0E-EE9FA90B7B8F}" presName="parTx" presStyleLbl="revTx" presStyleIdx="3" presStyleCnt="5">
        <dgm:presLayoutVars>
          <dgm:chMax val="0"/>
          <dgm:chPref val="0"/>
        </dgm:presLayoutVars>
      </dgm:prSet>
      <dgm:spPr/>
    </dgm:pt>
    <dgm:pt modelId="{EF85048A-C8F8-454F-8BA7-50579776D69F}" type="pres">
      <dgm:prSet presAssocID="{7EE3ABC1-2013-49E4-A8E9-736E92751046}" presName="sibTrans" presStyleCnt="0"/>
      <dgm:spPr/>
    </dgm:pt>
    <dgm:pt modelId="{E77B03BA-9FC9-449A-B656-AE92AB022A1A}" type="pres">
      <dgm:prSet presAssocID="{0634C7DA-2B03-435E-B5DE-B699EE3E4225}" presName="compNode" presStyleCnt="0"/>
      <dgm:spPr/>
    </dgm:pt>
    <dgm:pt modelId="{D6985360-5D67-4006-9713-2EDBE6127F73}" type="pres">
      <dgm:prSet presAssocID="{0634C7DA-2B03-435E-B5DE-B699EE3E4225}" presName="bgRect" presStyleLbl="bgShp" presStyleIdx="4" presStyleCnt="5"/>
      <dgm:spPr/>
    </dgm:pt>
    <dgm:pt modelId="{0E20AA15-2ADF-4DD4-8F63-B577F6C2D9B8}" type="pres">
      <dgm:prSet presAssocID="{0634C7DA-2B03-435E-B5DE-B699EE3E42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3EA6FDE-6860-4A63-9D76-27C8CDCE2E7E}" type="pres">
      <dgm:prSet presAssocID="{0634C7DA-2B03-435E-B5DE-B699EE3E4225}" presName="spaceRect" presStyleCnt="0"/>
      <dgm:spPr/>
    </dgm:pt>
    <dgm:pt modelId="{00C5EF3E-F98D-48B7-8C71-D0841B133DD9}" type="pres">
      <dgm:prSet presAssocID="{0634C7DA-2B03-435E-B5DE-B699EE3E422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9D34F21-BB92-4C91-AF17-39E01D8DFB67}" srcId="{C30053FA-CD27-4AA8-AA18-C4F77B92E256}" destId="{F4675348-6B7E-43C0-AE0E-EE9FA90B7B8F}" srcOrd="3" destOrd="0" parTransId="{8870551C-8B87-40F5-879C-BD92A4C4EDF6}" sibTransId="{7EE3ABC1-2013-49E4-A8E9-736E92751046}"/>
    <dgm:cxn modelId="{D017CE29-2FEA-46AE-932C-A6B3844BC403}" type="presOf" srcId="{C14A2857-95CD-47DE-A349-F13E9F0FE1FB}" destId="{D9311479-7E6C-4CBD-9AC1-4395EE9624F0}" srcOrd="0" destOrd="0" presId="urn:microsoft.com/office/officeart/2018/2/layout/IconVerticalSolidList"/>
    <dgm:cxn modelId="{4F72A939-B60D-444D-9F8F-D9A79E7E14E2}" type="presOf" srcId="{DD84CC15-911F-4F2E-9422-2D19D0BD7661}" destId="{8F2F6FEE-CF28-4BC9-8E34-EB584A00F309}" srcOrd="0" destOrd="0" presId="urn:microsoft.com/office/officeart/2018/2/layout/IconVerticalSolidList"/>
    <dgm:cxn modelId="{4ACF6142-E6C6-415A-93F7-511CB56A010E}" type="presOf" srcId="{FAE5FE40-4C82-4330-8E30-5F8E8D8136DA}" destId="{54A57849-3A47-4CCE-9502-0D8F4FA7B997}" srcOrd="0" destOrd="0" presId="urn:microsoft.com/office/officeart/2018/2/layout/IconVerticalSolidList"/>
    <dgm:cxn modelId="{58FF0377-DB8F-459E-9FDA-B3C381058AC0}" type="presOf" srcId="{F4675348-6B7E-43C0-AE0E-EE9FA90B7B8F}" destId="{19273C7E-387A-4650-A19F-8757BF14FDB0}" srcOrd="0" destOrd="0" presId="urn:microsoft.com/office/officeart/2018/2/layout/IconVerticalSolidList"/>
    <dgm:cxn modelId="{B2CFA88C-122E-4DA8-B6EA-8531B5044B85}" srcId="{C30053FA-CD27-4AA8-AA18-C4F77B92E256}" destId="{C14A2857-95CD-47DE-A349-F13E9F0FE1FB}" srcOrd="1" destOrd="0" parTransId="{E27F4131-DDA8-4E6F-9661-D7E3B8674EEA}" sibTransId="{08818E36-6872-44DE-A912-E7A886C2CC6D}"/>
    <dgm:cxn modelId="{E7C49A93-300F-484E-BC69-DF190B66B5DF}" type="presOf" srcId="{0634C7DA-2B03-435E-B5DE-B699EE3E4225}" destId="{00C5EF3E-F98D-48B7-8C71-D0841B133DD9}" srcOrd="0" destOrd="0" presId="urn:microsoft.com/office/officeart/2018/2/layout/IconVerticalSolidList"/>
    <dgm:cxn modelId="{C18D01DA-B43D-400F-9A60-7C235B139525}" srcId="{C30053FA-CD27-4AA8-AA18-C4F77B92E256}" destId="{FAE5FE40-4C82-4330-8E30-5F8E8D8136DA}" srcOrd="2" destOrd="0" parTransId="{518D1090-E3FE-4BE8-9609-422A29742255}" sibTransId="{17E9BA37-614A-4A93-94D9-97AC7B4A4A42}"/>
    <dgm:cxn modelId="{E6C33BDB-5CD7-40BE-9A3C-5A7F156D5917}" type="presOf" srcId="{C30053FA-CD27-4AA8-AA18-C4F77B92E256}" destId="{BD510EBC-63E9-4A96-A7ED-51DCF25B3565}" srcOrd="0" destOrd="0" presId="urn:microsoft.com/office/officeart/2018/2/layout/IconVerticalSolidList"/>
    <dgm:cxn modelId="{2B5B41E1-660F-47FD-AEE1-EAB31F3FF40A}" srcId="{C30053FA-CD27-4AA8-AA18-C4F77B92E256}" destId="{DD84CC15-911F-4F2E-9422-2D19D0BD7661}" srcOrd="0" destOrd="0" parTransId="{AA7A349D-BA01-4ABD-9E9B-1DF9047F4D7B}" sibTransId="{8ADED998-8799-4709-9263-2C5DC16A013B}"/>
    <dgm:cxn modelId="{BDBF87FF-D2BC-47C7-928D-2E71322B328E}" srcId="{C30053FA-CD27-4AA8-AA18-C4F77B92E256}" destId="{0634C7DA-2B03-435E-B5DE-B699EE3E4225}" srcOrd="4" destOrd="0" parTransId="{2FACE592-67C9-4512-8E78-48003EBB1731}" sibTransId="{4A08795D-1A12-4BE1-8269-CA6B80062A57}"/>
    <dgm:cxn modelId="{91752B71-4C83-43AB-B4C3-7552577B5ECA}" type="presParOf" srcId="{BD510EBC-63E9-4A96-A7ED-51DCF25B3565}" destId="{C2A87834-1193-4767-93B3-DFEC3F2CB761}" srcOrd="0" destOrd="0" presId="urn:microsoft.com/office/officeart/2018/2/layout/IconVerticalSolidList"/>
    <dgm:cxn modelId="{7BA45B51-2434-46B5-8C86-C09DF3C97247}" type="presParOf" srcId="{C2A87834-1193-4767-93B3-DFEC3F2CB761}" destId="{4BA675A9-A0E9-4193-9B2D-C17ED969D65E}" srcOrd="0" destOrd="0" presId="urn:microsoft.com/office/officeart/2018/2/layout/IconVerticalSolidList"/>
    <dgm:cxn modelId="{EDE0F9B3-3E47-4099-9E2D-5D55AF3F0627}" type="presParOf" srcId="{C2A87834-1193-4767-93B3-DFEC3F2CB761}" destId="{91EC9973-9609-4E3E-A26C-7B356F73BDFB}" srcOrd="1" destOrd="0" presId="urn:microsoft.com/office/officeart/2018/2/layout/IconVerticalSolidList"/>
    <dgm:cxn modelId="{6EEF8BB8-11D4-47C3-AC23-549934971666}" type="presParOf" srcId="{C2A87834-1193-4767-93B3-DFEC3F2CB761}" destId="{95CCB224-6F3B-40B7-B25B-7A0F3204D299}" srcOrd="2" destOrd="0" presId="urn:microsoft.com/office/officeart/2018/2/layout/IconVerticalSolidList"/>
    <dgm:cxn modelId="{FE33ABC0-5F46-4DCB-A226-CF6B29F003BF}" type="presParOf" srcId="{C2A87834-1193-4767-93B3-DFEC3F2CB761}" destId="{8F2F6FEE-CF28-4BC9-8E34-EB584A00F309}" srcOrd="3" destOrd="0" presId="urn:microsoft.com/office/officeart/2018/2/layout/IconVerticalSolidList"/>
    <dgm:cxn modelId="{CF220393-EF63-4622-BB31-6AA8E85858AD}" type="presParOf" srcId="{BD510EBC-63E9-4A96-A7ED-51DCF25B3565}" destId="{B4361375-7076-4FEA-8416-274E423CC564}" srcOrd="1" destOrd="0" presId="urn:microsoft.com/office/officeart/2018/2/layout/IconVerticalSolidList"/>
    <dgm:cxn modelId="{8B429CA9-0103-4242-B08C-72429B945EE7}" type="presParOf" srcId="{BD510EBC-63E9-4A96-A7ED-51DCF25B3565}" destId="{243878B2-10DD-45CE-916A-76AD49925040}" srcOrd="2" destOrd="0" presId="urn:microsoft.com/office/officeart/2018/2/layout/IconVerticalSolidList"/>
    <dgm:cxn modelId="{82E731ED-43AD-44A9-B4F0-ABF57EA5724D}" type="presParOf" srcId="{243878B2-10DD-45CE-916A-76AD49925040}" destId="{E626A15C-1DE1-4DF8-8E60-3FC1305DD40E}" srcOrd="0" destOrd="0" presId="urn:microsoft.com/office/officeart/2018/2/layout/IconVerticalSolidList"/>
    <dgm:cxn modelId="{8323876E-3461-45E4-B263-B77EBE1C04DE}" type="presParOf" srcId="{243878B2-10DD-45CE-916A-76AD49925040}" destId="{5D3C23ED-C48F-457E-9311-287CEF8ED86D}" srcOrd="1" destOrd="0" presId="urn:microsoft.com/office/officeart/2018/2/layout/IconVerticalSolidList"/>
    <dgm:cxn modelId="{59EEBD16-D676-4CE6-AF3B-33B8C576509D}" type="presParOf" srcId="{243878B2-10DD-45CE-916A-76AD49925040}" destId="{023E93A4-1239-4CA2-BD02-CC98136B798B}" srcOrd="2" destOrd="0" presId="urn:microsoft.com/office/officeart/2018/2/layout/IconVerticalSolidList"/>
    <dgm:cxn modelId="{D5EB3991-4E8A-4255-99C2-F37D1ED13520}" type="presParOf" srcId="{243878B2-10DD-45CE-916A-76AD49925040}" destId="{D9311479-7E6C-4CBD-9AC1-4395EE9624F0}" srcOrd="3" destOrd="0" presId="urn:microsoft.com/office/officeart/2018/2/layout/IconVerticalSolidList"/>
    <dgm:cxn modelId="{E655A722-19D8-485D-B385-449B7EA5D491}" type="presParOf" srcId="{BD510EBC-63E9-4A96-A7ED-51DCF25B3565}" destId="{0A982002-5E32-4019-A19A-8681E1BAB94B}" srcOrd="3" destOrd="0" presId="urn:microsoft.com/office/officeart/2018/2/layout/IconVerticalSolidList"/>
    <dgm:cxn modelId="{4EF0E52C-0F3A-4278-B00D-EFF3433E48B5}" type="presParOf" srcId="{BD510EBC-63E9-4A96-A7ED-51DCF25B3565}" destId="{C096A5D9-ED82-4D4A-8BFE-E84CBA941B5D}" srcOrd="4" destOrd="0" presId="urn:microsoft.com/office/officeart/2018/2/layout/IconVerticalSolidList"/>
    <dgm:cxn modelId="{F73698D3-9DC7-4FA0-8EA3-81BA8F6C861B}" type="presParOf" srcId="{C096A5D9-ED82-4D4A-8BFE-E84CBA941B5D}" destId="{6E0F8CF1-7427-4821-BE7B-D54B72075FC5}" srcOrd="0" destOrd="0" presId="urn:microsoft.com/office/officeart/2018/2/layout/IconVerticalSolidList"/>
    <dgm:cxn modelId="{EB5367E9-C91D-406A-ADF0-985806AA74DA}" type="presParOf" srcId="{C096A5D9-ED82-4D4A-8BFE-E84CBA941B5D}" destId="{0B636C28-F4AB-41E3-BCCC-54C1029BBCD1}" srcOrd="1" destOrd="0" presId="urn:microsoft.com/office/officeart/2018/2/layout/IconVerticalSolidList"/>
    <dgm:cxn modelId="{ADA77BE7-D3B7-44FC-AAB8-BC440E603684}" type="presParOf" srcId="{C096A5D9-ED82-4D4A-8BFE-E84CBA941B5D}" destId="{5973B1FD-F5BD-4A55-A887-4AA1E0BB447D}" srcOrd="2" destOrd="0" presId="urn:microsoft.com/office/officeart/2018/2/layout/IconVerticalSolidList"/>
    <dgm:cxn modelId="{E85CA288-CCFF-4BFE-AA1C-FB6348854B7D}" type="presParOf" srcId="{C096A5D9-ED82-4D4A-8BFE-E84CBA941B5D}" destId="{54A57849-3A47-4CCE-9502-0D8F4FA7B997}" srcOrd="3" destOrd="0" presId="urn:microsoft.com/office/officeart/2018/2/layout/IconVerticalSolidList"/>
    <dgm:cxn modelId="{BA317509-CEF1-455D-A8DB-2DF05E015025}" type="presParOf" srcId="{BD510EBC-63E9-4A96-A7ED-51DCF25B3565}" destId="{00A08F34-5204-40A8-836F-CE8C9D9BD7EE}" srcOrd="5" destOrd="0" presId="urn:microsoft.com/office/officeart/2018/2/layout/IconVerticalSolidList"/>
    <dgm:cxn modelId="{9FEDA32F-C975-45DD-A1A8-0B4614F04622}" type="presParOf" srcId="{BD510EBC-63E9-4A96-A7ED-51DCF25B3565}" destId="{F2191EA9-98E4-438F-9087-CE1E799E4E28}" srcOrd="6" destOrd="0" presId="urn:microsoft.com/office/officeart/2018/2/layout/IconVerticalSolidList"/>
    <dgm:cxn modelId="{CBBCF661-5AB3-4875-B4CA-F3463CD32136}" type="presParOf" srcId="{F2191EA9-98E4-438F-9087-CE1E799E4E28}" destId="{7CE7BB50-BFA0-4A3F-8CDF-5B11EDCC6D34}" srcOrd="0" destOrd="0" presId="urn:microsoft.com/office/officeart/2018/2/layout/IconVerticalSolidList"/>
    <dgm:cxn modelId="{24B80F83-22EE-4CA8-B777-C63599B2472F}" type="presParOf" srcId="{F2191EA9-98E4-438F-9087-CE1E799E4E28}" destId="{A3AC0C9D-5282-4768-A136-BD520B6C2C73}" srcOrd="1" destOrd="0" presId="urn:microsoft.com/office/officeart/2018/2/layout/IconVerticalSolidList"/>
    <dgm:cxn modelId="{4A1B632F-0778-4B9A-846C-9416FAF43A16}" type="presParOf" srcId="{F2191EA9-98E4-438F-9087-CE1E799E4E28}" destId="{3F8A334F-36B5-4D2F-A3C6-8D5B80A04578}" srcOrd="2" destOrd="0" presId="urn:microsoft.com/office/officeart/2018/2/layout/IconVerticalSolidList"/>
    <dgm:cxn modelId="{0F4C388C-3597-42B0-B62F-98B67B136BB7}" type="presParOf" srcId="{F2191EA9-98E4-438F-9087-CE1E799E4E28}" destId="{19273C7E-387A-4650-A19F-8757BF14FDB0}" srcOrd="3" destOrd="0" presId="urn:microsoft.com/office/officeart/2018/2/layout/IconVerticalSolidList"/>
    <dgm:cxn modelId="{078F8250-F2F2-4DAB-8075-0A62CE028177}" type="presParOf" srcId="{BD510EBC-63E9-4A96-A7ED-51DCF25B3565}" destId="{EF85048A-C8F8-454F-8BA7-50579776D69F}" srcOrd="7" destOrd="0" presId="urn:microsoft.com/office/officeart/2018/2/layout/IconVerticalSolidList"/>
    <dgm:cxn modelId="{EEEF7B04-A368-48ED-94DA-386D85EC6E5D}" type="presParOf" srcId="{BD510EBC-63E9-4A96-A7ED-51DCF25B3565}" destId="{E77B03BA-9FC9-449A-B656-AE92AB022A1A}" srcOrd="8" destOrd="0" presId="urn:microsoft.com/office/officeart/2018/2/layout/IconVerticalSolidList"/>
    <dgm:cxn modelId="{E3C34D0B-5C63-46ED-8BDD-771D8B0E7E1C}" type="presParOf" srcId="{E77B03BA-9FC9-449A-B656-AE92AB022A1A}" destId="{D6985360-5D67-4006-9713-2EDBE6127F73}" srcOrd="0" destOrd="0" presId="urn:microsoft.com/office/officeart/2018/2/layout/IconVerticalSolidList"/>
    <dgm:cxn modelId="{F16B6343-EEFA-49A0-BB0C-B02A32C23B31}" type="presParOf" srcId="{E77B03BA-9FC9-449A-B656-AE92AB022A1A}" destId="{0E20AA15-2ADF-4DD4-8F63-B577F6C2D9B8}" srcOrd="1" destOrd="0" presId="urn:microsoft.com/office/officeart/2018/2/layout/IconVerticalSolidList"/>
    <dgm:cxn modelId="{57A8EF68-E6A5-4771-8A91-90B0AAF442F2}" type="presParOf" srcId="{E77B03BA-9FC9-449A-B656-AE92AB022A1A}" destId="{F3EA6FDE-6860-4A63-9D76-27C8CDCE2E7E}" srcOrd="2" destOrd="0" presId="urn:microsoft.com/office/officeart/2018/2/layout/IconVerticalSolidList"/>
    <dgm:cxn modelId="{EAB780C8-7C8A-4209-9791-CDB86DC70B3D}" type="presParOf" srcId="{E77B03BA-9FC9-449A-B656-AE92AB022A1A}" destId="{00C5EF3E-F98D-48B7-8C71-D0841B133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5414B-AE58-42F6-9EE1-217610D8D3A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2F0304E-408E-4F01-8EBF-DDFB62C67D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Keep noise to a minimum</a:t>
          </a:r>
          <a:endParaRPr lang="en-US"/>
        </a:p>
      </dgm:t>
    </dgm:pt>
    <dgm:pt modelId="{158AC413-9D13-4680-B842-F16C6359CF60}" type="parTrans" cxnId="{52E78B11-876D-49F3-915B-74EDB26B4BAE}">
      <dgm:prSet/>
      <dgm:spPr/>
      <dgm:t>
        <a:bodyPr/>
        <a:lstStyle/>
        <a:p>
          <a:endParaRPr lang="en-US"/>
        </a:p>
      </dgm:t>
    </dgm:pt>
    <dgm:pt modelId="{FF800C6F-41D3-4C24-8D21-F39BFD702E34}" type="sibTrans" cxnId="{52E78B11-876D-49F3-915B-74EDB26B4BAE}">
      <dgm:prSet/>
      <dgm:spPr/>
      <dgm:t>
        <a:bodyPr/>
        <a:lstStyle/>
        <a:p>
          <a:endParaRPr lang="en-US"/>
        </a:p>
      </dgm:t>
    </dgm:pt>
    <dgm:pt modelId="{F4687EBD-5E6C-4D35-A69D-09BFFD31BC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Lower bedroom temperature to 65 - 68 degrees F</a:t>
          </a:r>
        </a:p>
      </dgm:t>
    </dgm:pt>
    <dgm:pt modelId="{A7D70309-CF3F-4CDD-A4DB-BC81006FFBAE}" type="parTrans" cxnId="{BF541186-AD56-47E5-8A05-3184EEBCD15F}">
      <dgm:prSet/>
      <dgm:spPr/>
      <dgm:t>
        <a:bodyPr/>
        <a:lstStyle/>
        <a:p>
          <a:endParaRPr lang="en-US"/>
        </a:p>
      </dgm:t>
    </dgm:pt>
    <dgm:pt modelId="{2EE4EE8E-EC5A-4709-B2BE-71F3991148E2}" type="sibTrans" cxnId="{BF541186-AD56-47E5-8A05-3184EEBCD15F}">
      <dgm:prSet/>
      <dgm:spPr/>
      <dgm:t>
        <a:bodyPr/>
        <a:lstStyle/>
        <a:p>
          <a:endParaRPr lang="en-US"/>
        </a:p>
      </dgm:t>
    </dgm:pt>
    <dgm:pt modelId="{CC0085BD-0B4F-46E6-BD04-8EE1D904BD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No electronics for the hour prior to bedtime</a:t>
          </a:r>
          <a:endParaRPr lang="en-US"/>
        </a:p>
      </dgm:t>
    </dgm:pt>
    <dgm:pt modelId="{89E7D42B-E956-4A10-9826-47A738681ADD}" type="parTrans" cxnId="{F09468A1-50F4-4A74-A418-3A9CBD655C6B}">
      <dgm:prSet/>
      <dgm:spPr/>
      <dgm:t>
        <a:bodyPr/>
        <a:lstStyle/>
        <a:p>
          <a:endParaRPr lang="en-US"/>
        </a:p>
      </dgm:t>
    </dgm:pt>
    <dgm:pt modelId="{A98899E3-39C7-4901-9E42-4C0840FF7C97}" type="sibTrans" cxnId="{F09468A1-50F4-4A74-A418-3A9CBD655C6B}">
      <dgm:prSet/>
      <dgm:spPr/>
      <dgm:t>
        <a:bodyPr/>
        <a:lstStyle/>
        <a:p>
          <a:endParaRPr lang="en-US"/>
        </a:p>
      </dgm:t>
    </dgm:pt>
    <dgm:pt modelId="{3CA1A648-4074-4A93-BA0C-FDF5DE5F98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Exercise during the day</a:t>
          </a:r>
        </a:p>
      </dgm:t>
    </dgm:pt>
    <dgm:pt modelId="{77CE556D-9104-4289-AEDB-710257884AF6}" type="parTrans" cxnId="{B3000902-F512-40D2-B807-F3FB7A3F7981}">
      <dgm:prSet/>
      <dgm:spPr/>
      <dgm:t>
        <a:bodyPr/>
        <a:lstStyle/>
        <a:p>
          <a:endParaRPr lang="en-US"/>
        </a:p>
      </dgm:t>
    </dgm:pt>
    <dgm:pt modelId="{754D234B-C3AB-4638-B72B-8DEC4CD2E42F}" type="sibTrans" cxnId="{B3000902-F512-40D2-B807-F3FB7A3F7981}">
      <dgm:prSet/>
      <dgm:spPr/>
      <dgm:t>
        <a:bodyPr/>
        <a:lstStyle/>
        <a:p>
          <a:endParaRPr lang="en-US"/>
        </a:p>
      </dgm:t>
    </dgm:pt>
    <dgm:pt modelId="{28711C47-BA07-402D-9441-D654D50D9D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Avoid caffeine after 2 p.m.</a:t>
          </a:r>
          <a:endParaRPr lang="en-US"/>
        </a:p>
      </dgm:t>
    </dgm:pt>
    <dgm:pt modelId="{AE55D8CA-7B5C-49A1-BD0C-F02CC45E0842}" type="parTrans" cxnId="{E7B719AA-ED84-4651-A003-31F979A4B369}">
      <dgm:prSet/>
      <dgm:spPr/>
      <dgm:t>
        <a:bodyPr/>
        <a:lstStyle/>
        <a:p>
          <a:endParaRPr lang="en-US"/>
        </a:p>
      </dgm:t>
    </dgm:pt>
    <dgm:pt modelId="{B2B0BFC2-5A27-46AC-AD86-D2843635B8B5}" type="sibTrans" cxnId="{E7B719AA-ED84-4651-A003-31F979A4B369}">
      <dgm:prSet/>
      <dgm:spPr/>
      <dgm:t>
        <a:bodyPr/>
        <a:lstStyle/>
        <a:p>
          <a:endParaRPr lang="en-US"/>
        </a:p>
      </dgm:t>
    </dgm:pt>
    <dgm:pt modelId="{00C5B04E-7931-4A7D-BA62-EC921C4478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Avoid alcohol intake</a:t>
          </a:r>
        </a:p>
      </dgm:t>
    </dgm:pt>
    <dgm:pt modelId="{F4B69B76-F497-443E-86BC-44E23740C2DA}" type="parTrans" cxnId="{5D2C5227-A9B8-4C7D-B662-AE60393A13F4}">
      <dgm:prSet/>
      <dgm:spPr/>
      <dgm:t>
        <a:bodyPr/>
        <a:lstStyle/>
        <a:p>
          <a:endParaRPr lang="en-US"/>
        </a:p>
      </dgm:t>
    </dgm:pt>
    <dgm:pt modelId="{CFC38D44-4AB4-446E-9505-DCDFAA53D05E}" type="sibTrans" cxnId="{5D2C5227-A9B8-4C7D-B662-AE60393A13F4}">
      <dgm:prSet/>
      <dgm:spPr/>
      <dgm:t>
        <a:bodyPr/>
        <a:lstStyle/>
        <a:p>
          <a:endParaRPr lang="en-US"/>
        </a:p>
      </dgm:t>
    </dgm:pt>
    <dgm:pt modelId="{098B684A-376D-4D98-B698-CF7A251DEA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Avoid nicotine intake</a:t>
          </a:r>
          <a:endParaRPr lang="en-US"/>
        </a:p>
      </dgm:t>
    </dgm:pt>
    <dgm:pt modelId="{23DCADEA-0F07-4720-BCF1-DAF078F5D6AE}" type="parTrans" cxnId="{C3834D4F-1096-40F3-82AB-A08FB00C8E6E}">
      <dgm:prSet/>
      <dgm:spPr/>
      <dgm:t>
        <a:bodyPr/>
        <a:lstStyle/>
        <a:p>
          <a:endParaRPr lang="en-US"/>
        </a:p>
      </dgm:t>
    </dgm:pt>
    <dgm:pt modelId="{02511B18-C686-4629-B0FB-432C4B20011C}" type="sibTrans" cxnId="{C3834D4F-1096-40F3-82AB-A08FB00C8E6E}">
      <dgm:prSet/>
      <dgm:spPr/>
      <dgm:t>
        <a:bodyPr/>
        <a:lstStyle/>
        <a:p>
          <a:endParaRPr lang="en-US"/>
        </a:p>
      </dgm:t>
    </dgm:pt>
    <dgm:pt modelId="{0F72E4FE-BC31-4D08-8DF7-108DD5084E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Consider meditation, yoga, or Tai Chi</a:t>
          </a:r>
        </a:p>
      </dgm:t>
    </dgm:pt>
    <dgm:pt modelId="{94E9308A-C502-49B8-AFFF-CE372443EB23}" type="parTrans" cxnId="{663748DF-313C-48D7-8279-56C40C5D0FCF}">
      <dgm:prSet/>
      <dgm:spPr/>
      <dgm:t>
        <a:bodyPr/>
        <a:lstStyle/>
        <a:p>
          <a:endParaRPr lang="en-US"/>
        </a:p>
      </dgm:t>
    </dgm:pt>
    <dgm:pt modelId="{36BA1317-F7F9-412A-A68A-81884BB27013}" type="sibTrans" cxnId="{663748DF-313C-48D7-8279-56C40C5D0FCF}">
      <dgm:prSet/>
      <dgm:spPr/>
      <dgm:t>
        <a:bodyPr/>
        <a:lstStyle/>
        <a:p>
          <a:endParaRPr lang="en-US"/>
        </a:p>
      </dgm:t>
    </dgm:pt>
    <dgm:pt modelId="{335C779F-04A7-400E-805C-BE0185821D43}" type="pres">
      <dgm:prSet presAssocID="{B135414B-AE58-42F6-9EE1-217610D8D3A7}" presName="root" presStyleCnt="0">
        <dgm:presLayoutVars>
          <dgm:dir/>
          <dgm:resizeHandles val="exact"/>
        </dgm:presLayoutVars>
      </dgm:prSet>
      <dgm:spPr/>
    </dgm:pt>
    <dgm:pt modelId="{DCFCEE5B-4B93-43B0-8ACF-B3D15A8B3FA8}" type="pres">
      <dgm:prSet presAssocID="{42F0304E-408E-4F01-8EBF-DDFB62C67D5A}" presName="compNode" presStyleCnt="0"/>
      <dgm:spPr/>
    </dgm:pt>
    <dgm:pt modelId="{A6002125-9B90-41A2-B406-02E8A309E3ED}" type="pres">
      <dgm:prSet presAssocID="{42F0304E-408E-4F01-8EBF-DDFB62C67D5A}" presName="iconBgRect" presStyleLbl="bgShp" presStyleIdx="0" presStyleCnt="8"/>
      <dgm:spPr/>
    </dgm:pt>
    <dgm:pt modelId="{3B4F6AC7-AECC-4136-960E-62931C455ECA}" type="pres">
      <dgm:prSet presAssocID="{42F0304E-408E-4F01-8EBF-DDFB62C67D5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21C66C31-3B18-4503-8CC8-A1C695539087}" type="pres">
      <dgm:prSet presAssocID="{42F0304E-408E-4F01-8EBF-DDFB62C67D5A}" presName="spaceRect" presStyleCnt="0"/>
      <dgm:spPr/>
    </dgm:pt>
    <dgm:pt modelId="{ED7B8ABA-4A46-47FC-8846-2511F7EB112C}" type="pres">
      <dgm:prSet presAssocID="{42F0304E-408E-4F01-8EBF-DDFB62C67D5A}" presName="textRect" presStyleLbl="revTx" presStyleIdx="0" presStyleCnt="8">
        <dgm:presLayoutVars>
          <dgm:chMax val="1"/>
          <dgm:chPref val="1"/>
        </dgm:presLayoutVars>
      </dgm:prSet>
      <dgm:spPr/>
    </dgm:pt>
    <dgm:pt modelId="{26B44939-A348-4F88-ABF2-3047C4143872}" type="pres">
      <dgm:prSet presAssocID="{FF800C6F-41D3-4C24-8D21-F39BFD702E34}" presName="sibTrans" presStyleCnt="0"/>
      <dgm:spPr/>
    </dgm:pt>
    <dgm:pt modelId="{5B33D246-6490-4B68-A81F-B59A7BD58CDF}" type="pres">
      <dgm:prSet presAssocID="{F4687EBD-5E6C-4D35-A69D-09BFFD31BC3C}" presName="compNode" presStyleCnt="0"/>
      <dgm:spPr/>
    </dgm:pt>
    <dgm:pt modelId="{26683A4C-C106-4022-BD5A-555B271B21D7}" type="pres">
      <dgm:prSet presAssocID="{F4687EBD-5E6C-4D35-A69D-09BFFD31BC3C}" presName="iconBgRect" presStyleLbl="bgShp" presStyleIdx="1" presStyleCnt="8"/>
      <dgm:spPr/>
    </dgm:pt>
    <dgm:pt modelId="{349C23E1-C756-4FFE-AABE-AC68715DC2CE}" type="pres">
      <dgm:prSet presAssocID="{F4687EBD-5E6C-4D35-A69D-09BFFD31BC3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9F848B9C-C120-42D6-92E9-203348EAEDE6}" type="pres">
      <dgm:prSet presAssocID="{F4687EBD-5E6C-4D35-A69D-09BFFD31BC3C}" presName="spaceRect" presStyleCnt="0"/>
      <dgm:spPr/>
    </dgm:pt>
    <dgm:pt modelId="{C050AE69-8799-4182-BA09-1D3EC454F232}" type="pres">
      <dgm:prSet presAssocID="{F4687EBD-5E6C-4D35-A69D-09BFFD31BC3C}" presName="textRect" presStyleLbl="revTx" presStyleIdx="1" presStyleCnt="8">
        <dgm:presLayoutVars>
          <dgm:chMax val="1"/>
          <dgm:chPref val="1"/>
        </dgm:presLayoutVars>
      </dgm:prSet>
      <dgm:spPr/>
    </dgm:pt>
    <dgm:pt modelId="{E7C2712E-00CB-413E-BD19-B462F2EF2AAD}" type="pres">
      <dgm:prSet presAssocID="{2EE4EE8E-EC5A-4709-B2BE-71F3991148E2}" presName="sibTrans" presStyleCnt="0"/>
      <dgm:spPr/>
    </dgm:pt>
    <dgm:pt modelId="{9EAE54E0-7E38-474C-AE62-E073C82F759E}" type="pres">
      <dgm:prSet presAssocID="{CC0085BD-0B4F-46E6-BD04-8EE1D904BDA6}" presName="compNode" presStyleCnt="0"/>
      <dgm:spPr/>
    </dgm:pt>
    <dgm:pt modelId="{1C1792B1-8D41-4D9C-9CF9-E151A1F2580E}" type="pres">
      <dgm:prSet presAssocID="{CC0085BD-0B4F-46E6-BD04-8EE1D904BDA6}" presName="iconBgRect" presStyleLbl="bgShp" presStyleIdx="2" presStyleCnt="8"/>
      <dgm:spPr/>
    </dgm:pt>
    <dgm:pt modelId="{8CF2DC09-902A-4035-B2EF-CCCE8E80DB5E}" type="pres">
      <dgm:prSet presAssocID="{CC0085BD-0B4F-46E6-BD04-8EE1D904BDA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8B19619E-B6B7-469E-A39B-CA3B4B3DAAFC}" type="pres">
      <dgm:prSet presAssocID="{CC0085BD-0B4F-46E6-BD04-8EE1D904BDA6}" presName="spaceRect" presStyleCnt="0"/>
      <dgm:spPr/>
    </dgm:pt>
    <dgm:pt modelId="{195D7B9E-8E0B-4AB3-BACA-7F6B981B8E62}" type="pres">
      <dgm:prSet presAssocID="{CC0085BD-0B4F-46E6-BD04-8EE1D904BDA6}" presName="textRect" presStyleLbl="revTx" presStyleIdx="2" presStyleCnt="8">
        <dgm:presLayoutVars>
          <dgm:chMax val="1"/>
          <dgm:chPref val="1"/>
        </dgm:presLayoutVars>
      </dgm:prSet>
      <dgm:spPr/>
    </dgm:pt>
    <dgm:pt modelId="{A97CCFA2-E77A-45F3-8A14-8CE7128C8D00}" type="pres">
      <dgm:prSet presAssocID="{A98899E3-39C7-4901-9E42-4C0840FF7C97}" presName="sibTrans" presStyleCnt="0"/>
      <dgm:spPr/>
    </dgm:pt>
    <dgm:pt modelId="{8F1799E8-BDEB-490D-8ACB-E07E1D1B1B69}" type="pres">
      <dgm:prSet presAssocID="{3CA1A648-4074-4A93-BA0C-FDF5DE5F9882}" presName="compNode" presStyleCnt="0"/>
      <dgm:spPr/>
    </dgm:pt>
    <dgm:pt modelId="{638DA077-B9AC-4032-B7C7-11FD04FE574D}" type="pres">
      <dgm:prSet presAssocID="{3CA1A648-4074-4A93-BA0C-FDF5DE5F9882}" presName="iconBgRect" presStyleLbl="bgShp" presStyleIdx="3" presStyleCnt="8"/>
      <dgm:spPr/>
    </dgm:pt>
    <dgm:pt modelId="{BF5E94EA-9E9B-4C50-BBEB-286FABE790AC}" type="pres">
      <dgm:prSet presAssocID="{3CA1A648-4074-4A93-BA0C-FDF5DE5F988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36FF002-0D34-46DA-A511-063B61B6C6C1}" type="pres">
      <dgm:prSet presAssocID="{3CA1A648-4074-4A93-BA0C-FDF5DE5F9882}" presName="spaceRect" presStyleCnt="0"/>
      <dgm:spPr/>
    </dgm:pt>
    <dgm:pt modelId="{E8C7EB37-A100-4763-B73E-9747E54F8D55}" type="pres">
      <dgm:prSet presAssocID="{3CA1A648-4074-4A93-BA0C-FDF5DE5F9882}" presName="textRect" presStyleLbl="revTx" presStyleIdx="3" presStyleCnt="8">
        <dgm:presLayoutVars>
          <dgm:chMax val="1"/>
          <dgm:chPref val="1"/>
        </dgm:presLayoutVars>
      </dgm:prSet>
      <dgm:spPr/>
    </dgm:pt>
    <dgm:pt modelId="{30B34B47-57F0-42C7-9002-877CFE9E7DCD}" type="pres">
      <dgm:prSet presAssocID="{754D234B-C3AB-4638-B72B-8DEC4CD2E42F}" presName="sibTrans" presStyleCnt="0"/>
      <dgm:spPr/>
    </dgm:pt>
    <dgm:pt modelId="{2B993862-83D5-4A46-9D57-A137F55F20E2}" type="pres">
      <dgm:prSet presAssocID="{28711C47-BA07-402D-9441-D654D50D9D52}" presName="compNode" presStyleCnt="0"/>
      <dgm:spPr/>
    </dgm:pt>
    <dgm:pt modelId="{BBBB722B-759A-49A2-9644-CFE5B0D7538B}" type="pres">
      <dgm:prSet presAssocID="{28711C47-BA07-402D-9441-D654D50D9D52}" presName="iconBgRect" presStyleLbl="bgShp" presStyleIdx="4" presStyleCnt="8"/>
      <dgm:spPr/>
    </dgm:pt>
    <dgm:pt modelId="{AEB91221-19A8-46F6-AC7F-59D0A990026D}" type="pres">
      <dgm:prSet presAssocID="{28711C47-BA07-402D-9441-D654D50D9D5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EE238C46-D9FC-4962-942F-2D4B3513FB56}" type="pres">
      <dgm:prSet presAssocID="{28711C47-BA07-402D-9441-D654D50D9D52}" presName="spaceRect" presStyleCnt="0"/>
      <dgm:spPr/>
    </dgm:pt>
    <dgm:pt modelId="{086201F4-A9D0-4902-877A-31877563AD48}" type="pres">
      <dgm:prSet presAssocID="{28711C47-BA07-402D-9441-D654D50D9D52}" presName="textRect" presStyleLbl="revTx" presStyleIdx="4" presStyleCnt="8">
        <dgm:presLayoutVars>
          <dgm:chMax val="1"/>
          <dgm:chPref val="1"/>
        </dgm:presLayoutVars>
      </dgm:prSet>
      <dgm:spPr/>
    </dgm:pt>
    <dgm:pt modelId="{0236FF4F-0AC0-4DB0-9512-FD859A577919}" type="pres">
      <dgm:prSet presAssocID="{B2B0BFC2-5A27-46AC-AD86-D2843635B8B5}" presName="sibTrans" presStyleCnt="0"/>
      <dgm:spPr/>
    </dgm:pt>
    <dgm:pt modelId="{D29A1253-2AB1-4969-A5D0-9DC459C48736}" type="pres">
      <dgm:prSet presAssocID="{00C5B04E-7931-4A7D-BA62-EC921C4478E1}" presName="compNode" presStyleCnt="0"/>
      <dgm:spPr/>
    </dgm:pt>
    <dgm:pt modelId="{D7A760C5-2149-4EE8-B211-10D9573D50E0}" type="pres">
      <dgm:prSet presAssocID="{00C5B04E-7931-4A7D-BA62-EC921C4478E1}" presName="iconBgRect" presStyleLbl="bgShp" presStyleIdx="5" presStyleCnt="8"/>
      <dgm:spPr/>
    </dgm:pt>
    <dgm:pt modelId="{074642B1-D394-4544-BD8B-C1CB4D9DD67A}" type="pres">
      <dgm:prSet presAssocID="{00C5B04E-7931-4A7D-BA62-EC921C4478E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1EBF233D-AA67-4224-8C48-BF2B12E97200}" type="pres">
      <dgm:prSet presAssocID="{00C5B04E-7931-4A7D-BA62-EC921C4478E1}" presName="spaceRect" presStyleCnt="0"/>
      <dgm:spPr/>
    </dgm:pt>
    <dgm:pt modelId="{8AA0A329-C9DF-44C2-B73F-146BAC72FDA4}" type="pres">
      <dgm:prSet presAssocID="{00C5B04E-7931-4A7D-BA62-EC921C4478E1}" presName="textRect" presStyleLbl="revTx" presStyleIdx="5" presStyleCnt="8">
        <dgm:presLayoutVars>
          <dgm:chMax val="1"/>
          <dgm:chPref val="1"/>
        </dgm:presLayoutVars>
      </dgm:prSet>
      <dgm:spPr/>
    </dgm:pt>
    <dgm:pt modelId="{C94999F0-A920-4182-BF51-FE253F9940FD}" type="pres">
      <dgm:prSet presAssocID="{CFC38D44-4AB4-446E-9505-DCDFAA53D05E}" presName="sibTrans" presStyleCnt="0"/>
      <dgm:spPr/>
    </dgm:pt>
    <dgm:pt modelId="{2FCC98A1-9034-4C1E-A7C3-9D03AC67B170}" type="pres">
      <dgm:prSet presAssocID="{098B684A-376D-4D98-B698-CF7A251DEA03}" presName="compNode" presStyleCnt="0"/>
      <dgm:spPr/>
    </dgm:pt>
    <dgm:pt modelId="{EEBAFD7C-B6E6-4493-8F9C-F803DD2A74C6}" type="pres">
      <dgm:prSet presAssocID="{098B684A-376D-4D98-B698-CF7A251DEA03}" presName="iconBgRect" presStyleLbl="bgShp" presStyleIdx="6" presStyleCnt="8"/>
      <dgm:spPr/>
    </dgm:pt>
    <dgm:pt modelId="{ECDA2D0E-F2A3-4EB3-A886-7F5145DF083B}" type="pres">
      <dgm:prSet presAssocID="{098B684A-376D-4D98-B698-CF7A251DEA0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B71C52CE-B9B9-4E41-AD8A-870F9FCFC3F1}" type="pres">
      <dgm:prSet presAssocID="{098B684A-376D-4D98-B698-CF7A251DEA03}" presName="spaceRect" presStyleCnt="0"/>
      <dgm:spPr/>
    </dgm:pt>
    <dgm:pt modelId="{AF501A3A-F703-4DD9-89FF-6AE015348582}" type="pres">
      <dgm:prSet presAssocID="{098B684A-376D-4D98-B698-CF7A251DEA03}" presName="textRect" presStyleLbl="revTx" presStyleIdx="6" presStyleCnt="8">
        <dgm:presLayoutVars>
          <dgm:chMax val="1"/>
          <dgm:chPref val="1"/>
        </dgm:presLayoutVars>
      </dgm:prSet>
      <dgm:spPr/>
    </dgm:pt>
    <dgm:pt modelId="{5C9AB8C4-F49C-40DD-AB25-F0300094841C}" type="pres">
      <dgm:prSet presAssocID="{02511B18-C686-4629-B0FB-432C4B20011C}" presName="sibTrans" presStyleCnt="0"/>
      <dgm:spPr/>
    </dgm:pt>
    <dgm:pt modelId="{2D8C2F5E-6058-4226-8371-51BDE2A3F199}" type="pres">
      <dgm:prSet presAssocID="{0F72E4FE-BC31-4D08-8DF7-108DD5084E50}" presName="compNode" presStyleCnt="0"/>
      <dgm:spPr/>
    </dgm:pt>
    <dgm:pt modelId="{5F969498-305C-42C1-816A-A65E23660FD6}" type="pres">
      <dgm:prSet presAssocID="{0F72E4FE-BC31-4D08-8DF7-108DD5084E50}" presName="iconBgRect" presStyleLbl="bgShp" presStyleIdx="7" presStyleCnt="8"/>
      <dgm:spPr/>
    </dgm:pt>
    <dgm:pt modelId="{BBF8FD1D-D07C-4131-815E-D429186582FE}" type="pres">
      <dgm:prSet presAssocID="{0F72E4FE-BC31-4D08-8DF7-108DD5084E5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83E601F-2A85-4824-A0F2-B0A8C3ED2481}" type="pres">
      <dgm:prSet presAssocID="{0F72E4FE-BC31-4D08-8DF7-108DD5084E50}" presName="spaceRect" presStyleCnt="0"/>
      <dgm:spPr/>
    </dgm:pt>
    <dgm:pt modelId="{0665F4F6-C08F-4E65-A6D2-736BAE78AD26}" type="pres">
      <dgm:prSet presAssocID="{0F72E4FE-BC31-4D08-8DF7-108DD5084E50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3000902-F512-40D2-B807-F3FB7A3F7981}" srcId="{B135414B-AE58-42F6-9EE1-217610D8D3A7}" destId="{3CA1A648-4074-4A93-BA0C-FDF5DE5F9882}" srcOrd="3" destOrd="0" parTransId="{77CE556D-9104-4289-AEDB-710257884AF6}" sibTransId="{754D234B-C3AB-4638-B72B-8DEC4CD2E42F}"/>
    <dgm:cxn modelId="{6C3F8502-93A1-468B-937F-CC558EEBA6FE}" type="presOf" srcId="{3CA1A648-4074-4A93-BA0C-FDF5DE5F9882}" destId="{E8C7EB37-A100-4763-B73E-9747E54F8D55}" srcOrd="0" destOrd="0" presId="urn:microsoft.com/office/officeart/2018/5/layout/IconCircleLabelList"/>
    <dgm:cxn modelId="{52E78B11-876D-49F3-915B-74EDB26B4BAE}" srcId="{B135414B-AE58-42F6-9EE1-217610D8D3A7}" destId="{42F0304E-408E-4F01-8EBF-DDFB62C67D5A}" srcOrd="0" destOrd="0" parTransId="{158AC413-9D13-4680-B842-F16C6359CF60}" sibTransId="{FF800C6F-41D3-4C24-8D21-F39BFD702E34}"/>
    <dgm:cxn modelId="{5D2C5227-A9B8-4C7D-B662-AE60393A13F4}" srcId="{B135414B-AE58-42F6-9EE1-217610D8D3A7}" destId="{00C5B04E-7931-4A7D-BA62-EC921C4478E1}" srcOrd="5" destOrd="0" parTransId="{F4B69B76-F497-443E-86BC-44E23740C2DA}" sibTransId="{CFC38D44-4AB4-446E-9505-DCDFAA53D05E}"/>
    <dgm:cxn modelId="{64CFC364-534E-4D89-9914-3BD90FD6B753}" type="presOf" srcId="{F4687EBD-5E6C-4D35-A69D-09BFFD31BC3C}" destId="{C050AE69-8799-4182-BA09-1D3EC454F232}" srcOrd="0" destOrd="0" presId="urn:microsoft.com/office/officeart/2018/5/layout/IconCircleLabelList"/>
    <dgm:cxn modelId="{C3834D4F-1096-40F3-82AB-A08FB00C8E6E}" srcId="{B135414B-AE58-42F6-9EE1-217610D8D3A7}" destId="{098B684A-376D-4D98-B698-CF7A251DEA03}" srcOrd="6" destOrd="0" parTransId="{23DCADEA-0F07-4720-BCF1-DAF078F5D6AE}" sibTransId="{02511B18-C686-4629-B0FB-432C4B20011C}"/>
    <dgm:cxn modelId="{ADAADF53-40B5-44B5-AC6E-0C835AF10892}" type="presOf" srcId="{00C5B04E-7931-4A7D-BA62-EC921C4478E1}" destId="{8AA0A329-C9DF-44C2-B73F-146BAC72FDA4}" srcOrd="0" destOrd="0" presId="urn:microsoft.com/office/officeart/2018/5/layout/IconCircleLabelList"/>
    <dgm:cxn modelId="{BF541186-AD56-47E5-8A05-3184EEBCD15F}" srcId="{B135414B-AE58-42F6-9EE1-217610D8D3A7}" destId="{F4687EBD-5E6C-4D35-A69D-09BFFD31BC3C}" srcOrd="1" destOrd="0" parTransId="{A7D70309-CF3F-4CDD-A4DB-BC81006FFBAE}" sibTransId="{2EE4EE8E-EC5A-4709-B2BE-71F3991148E2}"/>
    <dgm:cxn modelId="{F09468A1-50F4-4A74-A418-3A9CBD655C6B}" srcId="{B135414B-AE58-42F6-9EE1-217610D8D3A7}" destId="{CC0085BD-0B4F-46E6-BD04-8EE1D904BDA6}" srcOrd="2" destOrd="0" parTransId="{89E7D42B-E956-4A10-9826-47A738681ADD}" sibTransId="{A98899E3-39C7-4901-9E42-4C0840FF7C97}"/>
    <dgm:cxn modelId="{E7B719AA-ED84-4651-A003-31F979A4B369}" srcId="{B135414B-AE58-42F6-9EE1-217610D8D3A7}" destId="{28711C47-BA07-402D-9441-D654D50D9D52}" srcOrd="4" destOrd="0" parTransId="{AE55D8CA-7B5C-49A1-BD0C-F02CC45E0842}" sibTransId="{B2B0BFC2-5A27-46AC-AD86-D2843635B8B5}"/>
    <dgm:cxn modelId="{BEA1A6B1-D91E-47B5-BC26-C42302A12945}" type="presOf" srcId="{42F0304E-408E-4F01-8EBF-DDFB62C67D5A}" destId="{ED7B8ABA-4A46-47FC-8846-2511F7EB112C}" srcOrd="0" destOrd="0" presId="urn:microsoft.com/office/officeart/2018/5/layout/IconCircleLabelList"/>
    <dgm:cxn modelId="{AD652AB5-939E-4F6F-850B-3AE40220D5E4}" type="presOf" srcId="{CC0085BD-0B4F-46E6-BD04-8EE1D904BDA6}" destId="{195D7B9E-8E0B-4AB3-BACA-7F6B981B8E62}" srcOrd="0" destOrd="0" presId="urn:microsoft.com/office/officeart/2018/5/layout/IconCircleLabelList"/>
    <dgm:cxn modelId="{E43644BD-DB06-4E00-86D7-0EEBC1A240BC}" type="presOf" srcId="{B135414B-AE58-42F6-9EE1-217610D8D3A7}" destId="{335C779F-04A7-400E-805C-BE0185821D43}" srcOrd="0" destOrd="0" presId="urn:microsoft.com/office/officeart/2018/5/layout/IconCircleLabelList"/>
    <dgm:cxn modelId="{A1CB7DC1-33E2-4756-AAFC-3AF3F261AC5C}" type="presOf" srcId="{28711C47-BA07-402D-9441-D654D50D9D52}" destId="{086201F4-A9D0-4902-877A-31877563AD48}" srcOrd="0" destOrd="0" presId="urn:microsoft.com/office/officeart/2018/5/layout/IconCircleLabelList"/>
    <dgm:cxn modelId="{663748DF-313C-48D7-8279-56C40C5D0FCF}" srcId="{B135414B-AE58-42F6-9EE1-217610D8D3A7}" destId="{0F72E4FE-BC31-4D08-8DF7-108DD5084E50}" srcOrd="7" destOrd="0" parTransId="{94E9308A-C502-49B8-AFFF-CE372443EB23}" sibTransId="{36BA1317-F7F9-412A-A68A-81884BB27013}"/>
    <dgm:cxn modelId="{04CC8AF3-2728-445F-ABCF-A7A4CE223876}" type="presOf" srcId="{098B684A-376D-4D98-B698-CF7A251DEA03}" destId="{AF501A3A-F703-4DD9-89FF-6AE015348582}" srcOrd="0" destOrd="0" presId="urn:microsoft.com/office/officeart/2018/5/layout/IconCircleLabelList"/>
    <dgm:cxn modelId="{A5A880F9-52B7-4C94-B726-0C97E4AF8F17}" type="presOf" srcId="{0F72E4FE-BC31-4D08-8DF7-108DD5084E50}" destId="{0665F4F6-C08F-4E65-A6D2-736BAE78AD26}" srcOrd="0" destOrd="0" presId="urn:microsoft.com/office/officeart/2018/5/layout/IconCircleLabelList"/>
    <dgm:cxn modelId="{0D08A985-4495-4D8A-9C11-F577CDD520A4}" type="presParOf" srcId="{335C779F-04A7-400E-805C-BE0185821D43}" destId="{DCFCEE5B-4B93-43B0-8ACF-B3D15A8B3FA8}" srcOrd="0" destOrd="0" presId="urn:microsoft.com/office/officeart/2018/5/layout/IconCircleLabelList"/>
    <dgm:cxn modelId="{C95E2111-4D87-4BC2-83FB-6CD5F7DE5EEC}" type="presParOf" srcId="{DCFCEE5B-4B93-43B0-8ACF-B3D15A8B3FA8}" destId="{A6002125-9B90-41A2-B406-02E8A309E3ED}" srcOrd="0" destOrd="0" presId="urn:microsoft.com/office/officeart/2018/5/layout/IconCircleLabelList"/>
    <dgm:cxn modelId="{171F62C7-C51E-45EB-9BA1-D4A1E86F0D9E}" type="presParOf" srcId="{DCFCEE5B-4B93-43B0-8ACF-B3D15A8B3FA8}" destId="{3B4F6AC7-AECC-4136-960E-62931C455ECA}" srcOrd="1" destOrd="0" presId="urn:microsoft.com/office/officeart/2018/5/layout/IconCircleLabelList"/>
    <dgm:cxn modelId="{59C2C1FC-5DC8-4CDF-A4FB-DF3A875EB1AD}" type="presParOf" srcId="{DCFCEE5B-4B93-43B0-8ACF-B3D15A8B3FA8}" destId="{21C66C31-3B18-4503-8CC8-A1C695539087}" srcOrd="2" destOrd="0" presId="urn:microsoft.com/office/officeart/2018/5/layout/IconCircleLabelList"/>
    <dgm:cxn modelId="{08E059B5-A581-407F-A100-E28670DF63DA}" type="presParOf" srcId="{DCFCEE5B-4B93-43B0-8ACF-B3D15A8B3FA8}" destId="{ED7B8ABA-4A46-47FC-8846-2511F7EB112C}" srcOrd="3" destOrd="0" presId="urn:microsoft.com/office/officeart/2018/5/layout/IconCircleLabelList"/>
    <dgm:cxn modelId="{4E8E1D05-F251-43F6-85F3-69B620FDAA24}" type="presParOf" srcId="{335C779F-04A7-400E-805C-BE0185821D43}" destId="{26B44939-A348-4F88-ABF2-3047C4143872}" srcOrd="1" destOrd="0" presId="urn:microsoft.com/office/officeart/2018/5/layout/IconCircleLabelList"/>
    <dgm:cxn modelId="{4D1914FB-C54E-41FB-86C0-92B6873B12B7}" type="presParOf" srcId="{335C779F-04A7-400E-805C-BE0185821D43}" destId="{5B33D246-6490-4B68-A81F-B59A7BD58CDF}" srcOrd="2" destOrd="0" presId="urn:microsoft.com/office/officeart/2018/5/layout/IconCircleLabelList"/>
    <dgm:cxn modelId="{2A4B49DF-5D03-4E3F-8704-377030529333}" type="presParOf" srcId="{5B33D246-6490-4B68-A81F-B59A7BD58CDF}" destId="{26683A4C-C106-4022-BD5A-555B271B21D7}" srcOrd="0" destOrd="0" presId="urn:microsoft.com/office/officeart/2018/5/layout/IconCircleLabelList"/>
    <dgm:cxn modelId="{D556AA82-107B-4C63-B070-452903D2DAF4}" type="presParOf" srcId="{5B33D246-6490-4B68-A81F-B59A7BD58CDF}" destId="{349C23E1-C756-4FFE-AABE-AC68715DC2CE}" srcOrd="1" destOrd="0" presId="urn:microsoft.com/office/officeart/2018/5/layout/IconCircleLabelList"/>
    <dgm:cxn modelId="{2CF69173-B12C-42D6-9AD1-F3A0BF0BEA3A}" type="presParOf" srcId="{5B33D246-6490-4B68-A81F-B59A7BD58CDF}" destId="{9F848B9C-C120-42D6-92E9-203348EAEDE6}" srcOrd="2" destOrd="0" presId="urn:microsoft.com/office/officeart/2018/5/layout/IconCircleLabelList"/>
    <dgm:cxn modelId="{AFA38AC6-1098-4D83-838B-375480D6CE76}" type="presParOf" srcId="{5B33D246-6490-4B68-A81F-B59A7BD58CDF}" destId="{C050AE69-8799-4182-BA09-1D3EC454F232}" srcOrd="3" destOrd="0" presId="urn:microsoft.com/office/officeart/2018/5/layout/IconCircleLabelList"/>
    <dgm:cxn modelId="{2B92C37B-78E1-4655-8E1A-61B3AFCE0127}" type="presParOf" srcId="{335C779F-04A7-400E-805C-BE0185821D43}" destId="{E7C2712E-00CB-413E-BD19-B462F2EF2AAD}" srcOrd="3" destOrd="0" presId="urn:microsoft.com/office/officeart/2018/5/layout/IconCircleLabelList"/>
    <dgm:cxn modelId="{2B131A3F-31E8-4A9E-8F6F-2C6FE5199792}" type="presParOf" srcId="{335C779F-04A7-400E-805C-BE0185821D43}" destId="{9EAE54E0-7E38-474C-AE62-E073C82F759E}" srcOrd="4" destOrd="0" presId="urn:microsoft.com/office/officeart/2018/5/layout/IconCircleLabelList"/>
    <dgm:cxn modelId="{14478474-271F-4E76-AF76-40323A9AAF33}" type="presParOf" srcId="{9EAE54E0-7E38-474C-AE62-E073C82F759E}" destId="{1C1792B1-8D41-4D9C-9CF9-E151A1F2580E}" srcOrd="0" destOrd="0" presId="urn:microsoft.com/office/officeart/2018/5/layout/IconCircleLabelList"/>
    <dgm:cxn modelId="{6A7A65F8-92FE-45D0-95C2-68AA89B76BB7}" type="presParOf" srcId="{9EAE54E0-7E38-474C-AE62-E073C82F759E}" destId="{8CF2DC09-902A-4035-B2EF-CCCE8E80DB5E}" srcOrd="1" destOrd="0" presId="urn:microsoft.com/office/officeart/2018/5/layout/IconCircleLabelList"/>
    <dgm:cxn modelId="{F7644ED0-16A1-471F-BE86-A0BF4BB40F7A}" type="presParOf" srcId="{9EAE54E0-7E38-474C-AE62-E073C82F759E}" destId="{8B19619E-B6B7-469E-A39B-CA3B4B3DAAFC}" srcOrd="2" destOrd="0" presId="urn:microsoft.com/office/officeart/2018/5/layout/IconCircleLabelList"/>
    <dgm:cxn modelId="{5F4533F5-1723-4F21-99AD-401961A3DE49}" type="presParOf" srcId="{9EAE54E0-7E38-474C-AE62-E073C82F759E}" destId="{195D7B9E-8E0B-4AB3-BACA-7F6B981B8E62}" srcOrd="3" destOrd="0" presId="urn:microsoft.com/office/officeart/2018/5/layout/IconCircleLabelList"/>
    <dgm:cxn modelId="{DA5B5BE3-990E-48F7-88C4-70290BF0E808}" type="presParOf" srcId="{335C779F-04A7-400E-805C-BE0185821D43}" destId="{A97CCFA2-E77A-45F3-8A14-8CE7128C8D00}" srcOrd="5" destOrd="0" presId="urn:microsoft.com/office/officeart/2018/5/layout/IconCircleLabelList"/>
    <dgm:cxn modelId="{CB6F1F67-E0B1-4A0A-9C46-31F43485BA13}" type="presParOf" srcId="{335C779F-04A7-400E-805C-BE0185821D43}" destId="{8F1799E8-BDEB-490D-8ACB-E07E1D1B1B69}" srcOrd="6" destOrd="0" presId="urn:microsoft.com/office/officeart/2018/5/layout/IconCircleLabelList"/>
    <dgm:cxn modelId="{3E069EA3-8B58-4933-93F0-AE7799949272}" type="presParOf" srcId="{8F1799E8-BDEB-490D-8ACB-E07E1D1B1B69}" destId="{638DA077-B9AC-4032-B7C7-11FD04FE574D}" srcOrd="0" destOrd="0" presId="urn:microsoft.com/office/officeart/2018/5/layout/IconCircleLabelList"/>
    <dgm:cxn modelId="{33FFF10F-B249-495D-804D-9B8B482A8330}" type="presParOf" srcId="{8F1799E8-BDEB-490D-8ACB-E07E1D1B1B69}" destId="{BF5E94EA-9E9B-4C50-BBEB-286FABE790AC}" srcOrd="1" destOrd="0" presId="urn:microsoft.com/office/officeart/2018/5/layout/IconCircleLabelList"/>
    <dgm:cxn modelId="{E861E42B-C711-4900-8497-24CAA7FDF374}" type="presParOf" srcId="{8F1799E8-BDEB-490D-8ACB-E07E1D1B1B69}" destId="{036FF002-0D34-46DA-A511-063B61B6C6C1}" srcOrd="2" destOrd="0" presId="urn:microsoft.com/office/officeart/2018/5/layout/IconCircleLabelList"/>
    <dgm:cxn modelId="{489E00C2-0C8F-4646-9247-CF79A809149E}" type="presParOf" srcId="{8F1799E8-BDEB-490D-8ACB-E07E1D1B1B69}" destId="{E8C7EB37-A100-4763-B73E-9747E54F8D55}" srcOrd="3" destOrd="0" presId="urn:microsoft.com/office/officeart/2018/5/layout/IconCircleLabelList"/>
    <dgm:cxn modelId="{64F69CD4-E0B8-4A8B-9D84-985E00608DCF}" type="presParOf" srcId="{335C779F-04A7-400E-805C-BE0185821D43}" destId="{30B34B47-57F0-42C7-9002-877CFE9E7DCD}" srcOrd="7" destOrd="0" presId="urn:microsoft.com/office/officeart/2018/5/layout/IconCircleLabelList"/>
    <dgm:cxn modelId="{9F04AAC5-7926-4D05-8D58-AF76D12A7559}" type="presParOf" srcId="{335C779F-04A7-400E-805C-BE0185821D43}" destId="{2B993862-83D5-4A46-9D57-A137F55F20E2}" srcOrd="8" destOrd="0" presId="urn:microsoft.com/office/officeart/2018/5/layout/IconCircleLabelList"/>
    <dgm:cxn modelId="{DF325D09-5AE4-4F69-A055-6739541FCF02}" type="presParOf" srcId="{2B993862-83D5-4A46-9D57-A137F55F20E2}" destId="{BBBB722B-759A-49A2-9644-CFE5B0D7538B}" srcOrd="0" destOrd="0" presId="urn:microsoft.com/office/officeart/2018/5/layout/IconCircleLabelList"/>
    <dgm:cxn modelId="{647725E0-F4FC-424A-BFC9-9C25EC7756B8}" type="presParOf" srcId="{2B993862-83D5-4A46-9D57-A137F55F20E2}" destId="{AEB91221-19A8-46F6-AC7F-59D0A990026D}" srcOrd="1" destOrd="0" presId="urn:microsoft.com/office/officeart/2018/5/layout/IconCircleLabelList"/>
    <dgm:cxn modelId="{8B8FD793-CB24-4879-8557-41A64375A73F}" type="presParOf" srcId="{2B993862-83D5-4A46-9D57-A137F55F20E2}" destId="{EE238C46-D9FC-4962-942F-2D4B3513FB56}" srcOrd="2" destOrd="0" presId="urn:microsoft.com/office/officeart/2018/5/layout/IconCircleLabelList"/>
    <dgm:cxn modelId="{D74B5DBD-E8C6-4DE1-85A1-6B8838F25687}" type="presParOf" srcId="{2B993862-83D5-4A46-9D57-A137F55F20E2}" destId="{086201F4-A9D0-4902-877A-31877563AD48}" srcOrd="3" destOrd="0" presId="urn:microsoft.com/office/officeart/2018/5/layout/IconCircleLabelList"/>
    <dgm:cxn modelId="{6C3E8721-C7AA-4363-B2EE-A365F3F23BBC}" type="presParOf" srcId="{335C779F-04A7-400E-805C-BE0185821D43}" destId="{0236FF4F-0AC0-4DB0-9512-FD859A577919}" srcOrd="9" destOrd="0" presId="urn:microsoft.com/office/officeart/2018/5/layout/IconCircleLabelList"/>
    <dgm:cxn modelId="{3CFFFE9B-A98E-4717-A790-4736A891652F}" type="presParOf" srcId="{335C779F-04A7-400E-805C-BE0185821D43}" destId="{D29A1253-2AB1-4969-A5D0-9DC459C48736}" srcOrd="10" destOrd="0" presId="urn:microsoft.com/office/officeart/2018/5/layout/IconCircleLabelList"/>
    <dgm:cxn modelId="{CC0534DD-9014-4CD7-A723-32DD23D4941F}" type="presParOf" srcId="{D29A1253-2AB1-4969-A5D0-9DC459C48736}" destId="{D7A760C5-2149-4EE8-B211-10D9573D50E0}" srcOrd="0" destOrd="0" presId="urn:microsoft.com/office/officeart/2018/5/layout/IconCircleLabelList"/>
    <dgm:cxn modelId="{5019BE56-9848-499F-A054-10074AFE3113}" type="presParOf" srcId="{D29A1253-2AB1-4969-A5D0-9DC459C48736}" destId="{074642B1-D394-4544-BD8B-C1CB4D9DD67A}" srcOrd="1" destOrd="0" presId="urn:microsoft.com/office/officeart/2018/5/layout/IconCircleLabelList"/>
    <dgm:cxn modelId="{3414AB4F-BC67-434D-9599-C9AB58499085}" type="presParOf" srcId="{D29A1253-2AB1-4969-A5D0-9DC459C48736}" destId="{1EBF233D-AA67-4224-8C48-BF2B12E97200}" srcOrd="2" destOrd="0" presId="urn:microsoft.com/office/officeart/2018/5/layout/IconCircleLabelList"/>
    <dgm:cxn modelId="{482B4D95-1857-486F-A36C-78D923072197}" type="presParOf" srcId="{D29A1253-2AB1-4969-A5D0-9DC459C48736}" destId="{8AA0A329-C9DF-44C2-B73F-146BAC72FDA4}" srcOrd="3" destOrd="0" presId="urn:microsoft.com/office/officeart/2018/5/layout/IconCircleLabelList"/>
    <dgm:cxn modelId="{9FD6FB0E-40B8-48C6-A594-6AF84B0BD56D}" type="presParOf" srcId="{335C779F-04A7-400E-805C-BE0185821D43}" destId="{C94999F0-A920-4182-BF51-FE253F9940FD}" srcOrd="11" destOrd="0" presId="urn:microsoft.com/office/officeart/2018/5/layout/IconCircleLabelList"/>
    <dgm:cxn modelId="{1564D3EB-0FDC-4E97-990C-2A25AECC75C5}" type="presParOf" srcId="{335C779F-04A7-400E-805C-BE0185821D43}" destId="{2FCC98A1-9034-4C1E-A7C3-9D03AC67B170}" srcOrd="12" destOrd="0" presId="urn:microsoft.com/office/officeart/2018/5/layout/IconCircleLabelList"/>
    <dgm:cxn modelId="{155C33CC-079C-4B36-B1C5-CDD248CDA511}" type="presParOf" srcId="{2FCC98A1-9034-4C1E-A7C3-9D03AC67B170}" destId="{EEBAFD7C-B6E6-4493-8F9C-F803DD2A74C6}" srcOrd="0" destOrd="0" presId="urn:microsoft.com/office/officeart/2018/5/layout/IconCircleLabelList"/>
    <dgm:cxn modelId="{F16B3641-AE72-474F-8A05-EF3BED2263A7}" type="presParOf" srcId="{2FCC98A1-9034-4C1E-A7C3-9D03AC67B170}" destId="{ECDA2D0E-F2A3-4EB3-A886-7F5145DF083B}" srcOrd="1" destOrd="0" presId="urn:microsoft.com/office/officeart/2018/5/layout/IconCircleLabelList"/>
    <dgm:cxn modelId="{A08E1B4D-4037-43F8-A480-CC0B184CB30A}" type="presParOf" srcId="{2FCC98A1-9034-4C1E-A7C3-9D03AC67B170}" destId="{B71C52CE-B9B9-4E41-AD8A-870F9FCFC3F1}" srcOrd="2" destOrd="0" presId="urn:microsoft.com/office/officeart/2018/5/layout/IconCircleLabelList"/>
    <dgm:cxn modelId="{654D4898-769E-4121-A86B-77758C6364DF}" type="presParOf" srcId="{2FCC98A1-9034-4C1E-A7C3-9D03AC67B170}" destId="{AF501A3A-F703-4DD9-89FF-6AE015348582}" srcOrd="3" destOrd="0" presId="urn:microsoft.com/office/officeart/2018/5/layout/IconCircleLabelList"/>
    <dgm:cxn modelId="{7B61007D-F305-44FF-937F-5FE33FF7AF02}" type="presParOf" srcId="{335C779F-04A7-400E-805C-BE0185821D43}" destId="{5C9AB8C4-F49C-40DD-AB25-F0300094841C}" srcOrd="13" destOrd="0" presId="urn:microsoft.com/office/officeart/2018/5/layout/IconCircleLabelList"/>
    <dgm:cxn modelId="{E3760E76-ABF0-4E41-B9C0-44975BC7DDEF}" type="presParOf" srcId="{335C779F-04A7-400E-805C-BE0185821D43}" destId="{2D8C2F5E-6058-4226-8371-51BDE2A3F199}" srcOrd="14" destOrd="0" presId="urn:microsoft.com/office/officeart/2018/5/layout/IconCircleLabelList"/>
    <dgm:cxn modelId="{4AD6F8D3-B345-493E-A4A1-4750A0775ECC}" type="presParOf" srcId="{2D8C2F5E-6058-4226-8371-51BDE2A3F199}" destId="{5F969498-305C-42C1-816A-A65E23660FD6}" srcOrd="0" destOrd="0" presId="urn:microsoft.com/office/officeart/2018/5/layout/IconCircleLabelList"/>
    <dgm:cxn modelId="{BEF2A0F7-AE9E-4F23-BD47-C31D4865D4CE}" type="presParOf" srcId="{2D8C2F5E-6058-4226-8371-51BDE2A3F199}" destId="{BBF8FD1D-D07C-4131-815E-D429186582FE}" srcOrd="1" destOrd="0" presId="urn:microsoft.com/office/officeart/2018/5/layout/IconCircleLabelList"/>
    <dgm:cxn modelId="{02230BAF-E5AC-4D2C-B9C3-E5D7CFFBC5C6}" type="presParOf" srcId="{2D8C2F5E-6058-4226-8371-51BDE2A3F199}" destId="{D83E601F-2A85-4824-A0F2-B0A8C3ED2481}" srcOrd="2" destOrd="0" presId="urn:microsoft.com/office/officeart/2018/5/layout/IconCircleLabelList"/>
    <dgm:cxn modelId="{D6886E8F-2C9A-4257-9883-D5544ACC6BA7}" type="presParOf" srcId="{2D8C2F5E-6058-4226-8371-51BDE2A3F199}" destId="{0665F4F6-C08F-4E65-A6D2-736BAE78AD2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2F8D5-5145-44CD-BA13-0B21931819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3AAF3AD-9C06-4D41-BEEB-05C1C07D927A}">
      <dgm:prSet/>
      <dgm:spPr/>
      <dgm:t>
        <a:bodyPr/>
        <a:lstStyle/>
        <a:p>
          <a:r>
            <a:rPr lang="en-US" b="0" i="0"/>
            <a:t>Gold-standard treatment for insomnia</a:t>
          </a:r>
          <a:endParaRPr lang="en-US"/>
        </a:p>
      </dgm:t>
    </dgm:pt>
    <dgm:pt modelId="{CCC6EE69-3AAD-4938-B5E8-96262812ECA9}" type="parTrans" cxnId="{DC3DBA43-BED5-49BE-8286-AF1BB322C147}">
      <dgm:prSet/>
      <dgm:spPr/>
      <dgm:t>
        <a:bodyPr/>
        <a:lstStyle/>
        <a:p>
          <a:endParaRPr lang="en-US"/>
        </a:p>
      </dgm:t>
    </dgm:pt>
    <dgm:pt modelId="{BF13F735-EDFF-4CA1-BFA9-9CD802A52E7C}" type="sibTrans" cxnId="{DC3DBA43-BED5-49BE-8286-AF1BB322C147}">
      <dgm:prSet/>
      <dgm:spPr/>
      <dgm:t>
        <a:bodyPr/>
        <a:lstStyle/>
        <a:p>
          <a:endParaRPr lang="en-US"/>
        </a:p>
      </dgm:t>
    </dgm:pt>
    <dgm:pt modelId="{FD0C09B4-1642-4803-8022-DCC915745CA8}">
      <dgm:prSet/>
      <dgm:spPr/>
      <dgm:t>
        <a:bodyPr/>
        <a:lstStyle/>
        <a:p>
          <a:r>
            <a:rPr lang="en-US"/>
            <a:t>Focuses on restructuring thoughts and behaviors that contribute to insomnia</a:t>
          </a:r>
        </a:p>
      </dgm:t>
    </dgm:pt>
    <dgm:pt modelId="{36F539EE-7B6F-46EF-842E-60CDF077D277}" type="parTrans" cxnId="{9A9406D7-E6A7-4758-94BC-C5DA70EA2E00}">
      <dgm:prSet/>
      <dgm:spPr/>
      <dgm:t>
        <a:bodyPr/>
        <a:lstStyle/>
        <a:p>
          <a:endParaRPr lang="en-US"/>
        </a:p>
      </dgm:t>
    </dgm:pt>
    <dgm:pt modelId="{A8D307DE-8E0F-4E51-8335-A034D35E991C}" type="sibTrans" cxnId="{9A9406D7-E6A7-4758-94BC-C5DA70EA2E00}">
      <dgm:prSet/>
      <dgm:spPr/>
      <dgm:t>
        <a:bodyPr/>
        <a:lstStyle/>
        <a:p>
          <a:endParaRPr lang="en-US"/>
        </a:p>
      </dgm:t>
    </dgm:pt>
    <dgm:pt modelId="{2387FFF8-542D-4C7A-BC0D-9F93BAE88AC2}">
      <dgm:prSet/>
      <dgm:spPr/>
      <dgm:t>
        <a:bodyPr/>
        <a:lstStyle/>
        <a:p>
          <a:r>
            <a:rPr lang="en-US" b="0" i="0"/>
            <a:t>Effective for acute and chronic insomnia</a:t>
          </a:r>
          <a:endParaRPr lang="en-US"/>
        </a:p>
      </dgm:t>
    </dgm:pt>
    <dgm:pt modelId="{736C4389-780C-4416-9AC0-D047213F955C}" type="parTrans" cxnId="{A9B5D2CE-7E71-43E9-BC7D-90B1B87406A7}">
      <dgm:prSet/>
      <dgm:spPr/>
      <dgm:t>
        <a:bodyPr/>
        <a:lstStyle/>
        <a:p>
          <a:endParaRPr lang="en-US"/>
        </a:p>
      </dgm:t>
    </dgm:pt>
    <dgm:pt modelId="{FD0CB596-259F-4C5D-B9BB-BBEFFC7AA884}" type="sibTrans" cxnId="{A9B5D2CE-7E71-43E9-BC7D-90B1B87406A7}">
      <dgm:prSet/>
      <dgm:spPr/>
      <dgm:t>
        <a:bodyPr/>
        <a:lstStyle/>
        <a:p>
          <a:endParaRPr lang="en-US"/>
        </a:p>
      </dgm:t>
    </dgm:pt>
    <dgm:pt modelId="{8CB709BD-539A-4792-835E-DD7EE90FE312}">
      <dgm:prSet/>
      <dgm:spPr/>
      <dgm:t>
        <a:bodyPr/>
        <a:lstStyle/>
        <a:p>
          <a:r>
            <a:rPr lang="en-US"/>
            <a:t>Can be self-guided (websites, apps, online coaches) or completed by a behavioral health specialist (in-person or virtually)</a:t>
          </a:r>
        </a:p>
      </dgm:t>
    </dgm:pt>
    <dgm:pt modelId="{C2F4B14E-4F13-4E77-A37A-0E70D1235B8F}" type="parTrans" cxnId="{307FCC11-3662-4BC4-B6C7-483DE7C6BE23}">
      <dgm:prSet/>
      <dgm:spPr/>
      <dgm:t>
        <a:bodyPr/>
        <a:lstStyle/>
        <a:p>
          <a:endParaRPr lang="en-US"/>
        </a:p>
      </dgm:t>
    </dgm:pt>
    <dgm:pt modelId="{AD57671F-5265-4F38-AB7A-0DD85694E44B}" type="sibTrans" cxnId="{307FCC11-3662-4BC4-B6C7-483DE7C6BE23}">
      <dgm:prSet/>
      <dgm:spPr/>
      <dgm:t>
        <a:bodyPr/>
        <a:lstStyle/>
        <a:p>
          <a:endParaRPr lang="en-US"/>
        </a:p>
      </dgm:t>
    </dgm:pt>
    <dgm:pt modelId="{BF0C538C-5309-4D3F-AF77-A2FFD2A31497}" type="pres">
      <dgm:prSet presAssocID="{B432F8D5-5145-44CD-BA13-0B21931819C5}" presName="root" presStyleCnt="0">
        <dgm:presLayoutVars>
          <dgm:dir/>
          <dgm:resizeHandles val="exact"/>
        </dgm:presLayoutVars>
      </dgm:prSet>
      <dgm:spPr/>
    </dgm:pt>
    <dgm:pt modelId="{AE0BCF96-348C-4237-8192-6892C5ACF8B5}" type="pres">
      <dgm:prSet presAssocID="{B432F8D5-5145-44CD-BA13-0B21931819C5}" presName="container" presStyleCnt="0">
        <dgm:presLayoutVars>
          <dgm:dir/>
          <dgm:resizeHandles val="exact"/>
        </dgm:presLayoutVars>
      </dgm:prSet>
      <dgm:spPr/>
    </dgm:pt>
    <dgm:pt modelId="{7026C808-FC77-4A86-BE6A-1A487C26E272}" type="pres">
      <dgm:prSet presAssocID="{03AAF3AD-9C06-4D41-BEEB-05C1C07D927A}" presName="compNode" presStyleCnt="0"/>
      <dgm:spPr/>
    </dgm:pt>
    <dgm:pt modelId="{C115C908-33A8-4F81-A399-404D8C7F7D2B}" type="pres">
      <dgm:prSet presAssocID="{03AAF3AD-9C06-4D41-BEEB-05C1C07D927A}" presName="iconBgRect" presStyleLbl="bgShp" presStyleIdx="0" presStyleCnt="4"/>
      <dgm:spPr/>
    </dgm:pt>
    <dgm:pt modelId="{1DCEE2B1-2AEC-4C23-A503-100856108829}" type="pres">
      <dgm:prSet presAssocID="{03AAF3AD-9C06-4D41-BEEB-05C1C07D92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 of Gold"/>
        </a:ext>
      </dgm:extLst>
    </dgm:pt>
    <dgm:pt modelId="{A818BA57-A3C9-4AD2-91F9-663F094ECD55}" type="pres">
      <dgm:prSet presAssocID="{03AAF3AD-9C06-4D41-BEEB-05C1C07D927A}" presName="spaceRect" presStyleCnt="0"/>
      <dgm:spPr/>
    </dgm:pt>
    <dgm:pt modelId="{5E17FCA9-C509-4242-B7CF-488CBDA3BE7E}" type="pres">
      <dgm:prSet presAssocID="{03AAF3AD-9C06-4D41-BEEB-05C1C07D927A}" presName="textRect" presStyleLbl="revTx" presStyleIdx="0" presStyleCnt="4">
        <dgm:presLayoutVars>
          <dgm:chMax val="1"/>
          <dgm:chPref val="1"/>
        </dgm:presLayoutVars>
      </dgm:prSet>
      <dgm:spPr/>
    </dgm:pt>
    <dgm:pt modelId="{56724B27-38E7-42B6-89BC-5080821557AB}" type="pres">
      <dgm:prSet presAssocID="{BF13F735-EDFF-4CA1-BFA9-9CD802A52E7C}" presName="sibTrans" presStyleLbl="sibTrans2D1" presStyleIdx="0" presStyleCnt="0"/>
      <dgm:spPr/>
    </dgm:pt>
    <dgm:pt modelId="{D699285A-093A-4EB7-B810-08375D43FE1D}" type="pres">
      <dgm:prSet presAssocID="{FD0C09B4-1642-4803-8022-DCC915745CA8}" presName="compNode" presStyleCnt="0"/>
      <dgm:spPr/>
    </dgm:pt>
    <dgm:pt modelId="{986074FB-0319-4CFF-90A1-4BA134AA25A9}" type="pres">
      <dgm:prSet presAssocID="{FD0C09B4-1642-4803-8022-DCC915745CA8}" presName="iconBgRect" presStyleLbl="bgShp" presStyleIdx="1" presStyleCnt="4"/>
      <dgm:spPr/>
    </dgm:pt>
    <dgm:pt modelId="{732BF0DE-D924-4163-83B3-15E3D4C61E90}" type="pres">
      <dgm:prSet presAssocID="{FD0C09B4-1642-4803-8022-DCC915745C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E8132CB-956E-4DA7-94A8-AF102B5423A3}" type="pres">
      <dgm:prSet presAssocID="{FD0C09B4-1642-4803-8022-DCC915745CA8}" presName="spaceRect" presStyleCnt="0"/>
      <dgm:spPr/>
    </dgm:pt>
    <dgm:pt modelId="{0BF5C21A-B551-44AD-9C55-43BF789BB6D7}" type="pres">
      <dgm:prSet presAssocID="{FD0C09B4-1642-4803-8022-DCC915745CA8}" presName="textRect" presStyleLbl="revTx" presStyleIdx="1" presStyleCnt="4">
        <dgm:presLayoutVars>
          <dgm:chMax val="1"/>
          <dgm:chPref val="1"/>
        </dgm:presLayoutVars>
      </dgm:prSet>
      <dgm:spPr/>
    </dgm:pt>
    <dgm:pt modelId="{480444A7-3D98-49F3-A7A1-879FBE6911ED}" type="pres">
      <dgm:prSet presAssocID="{A8D307DE-8E0F-4E51-8335-A034D35E991C}" presName="sibTrans" presStyleLbl="sibTrans2D1" presStyleIdx="0" presStyleCnt="0"/>
      <dgm:spPr/>
    </dgm:pt>
    <dgm:pt modelId="{B2442570-8222-4E8E-8200-A9562EF3C949}" type="pres">
      <dgm:prSet presAssocID="{2387FFF8-542D-4C7A-BC0D-9F93BAE88AC2}" presName="compNode" presStyleCnt="0"/>
      <dgm:spPr/>
    </dgm:pt>
    <dgm:pt modelId="{67707B77-3DF7-4514-B745-CC3D98FF8543}" type="pres">
      <dgm:prSet presAssocID="{2387FFF8-542D-4C7A-BC0D-9F93BAE88AC2}" presName="iconBgRect" presStyleLbl="bgShp" presStyleIdx="2" presStyleCnt="4"/>
      <dgm:spPr/>
    </dgm:pt>
    <dgm:pt modelId="{DCCC3FBF-85BF-4EE0-B4A3-88A205812919}" type="pres">
      <dgm:prSet presAssocID="{2387FFF8-542D-4C7A-BC0D-9F93BAE88AC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BDCA8820-D607-4F86-95FD-E0E44BE2618F}" type="pres">
      <dgm:prSet presAssocID="{2387FFF8-542D-4C7A-BC0D-9F93BAE88AC2}" presName="spaceRect" presStyleCnt="0"/>
      <dgm:spPr/>
    </dgm:pt>
    <dgm:pt modelId="{8D3B0F3B-7DC5-4735-B8C8-39258E0E3628}" type="pres">
      <dgm:prSet presAssocID="{2387FFF8-542D-4C7A-BC0D-9F93BAE88AC2}" presName="textRect" presStyleLbl="revTx" presStyleIdx="2" presStyleCnt="4">
        <dgm:presLayoutVars>
          <dgm:chMax val="1"/>
          <dgm:chPref val="1"/>
        </dgm:presLayoutVars>
      </dgm:prSet>
      <dgm:spPr/>
    </dgm:pt>
    <dgm:pt modelId="{E0CAD635-0F5F-4426-A403-F98A1D0C3378}" type="pres">
      <dgm:prSet presAssocID="{FD0CB596-259F-4C5D-B9BB-BBEFFC7AA884}" presName="sibTrans" presStyleLbl="sibTrans2D1" presStyleIdx="0" presStyleCnt="0"/>
      <dgm:spPr/>
    </dgm:pt>
    <dgm:pt modelId="{6C68C1D5-0562-4F78-A51E-40E209D117CF}" type="pres">
      <dgm:prSet presAssocID="{8CB709BD-539A-4792-835E-DD7EE90FE312}" presName="compNode" presStyleCnt="0"/>
      <dgm:spPr/>
    </dgm:pt>
    <dgm:pt modelId="{DC6D20C7-D1B8-497C-9326-CC4881B98120}" type="pres">
      <dgm:prSet presAssocID="{8CB709BD-539A-4792-835E-DD7EE90FE312}" presName="iconBgRect" presStyleLbl="bgShp" presStyleIdx="3" presStyleCnt="4"/>
      <dgm:spPr/>
    </dgm:pt>
    <dgm:pt modelId="{1653CD99-345D-4132-ACE7-71E2F7A82A80}" type="pres">
      <dgm:prSet presAssocID="{8CB709BD-539A-4792-835E-DD7EE90FE3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CBB1BCE-8702-4603-9008-E9FC6B66D318}" type="pres">
      <dgm:prSet presAssocID="{8CB709BD-539A-4792-835E-DD7EE90FE312}" presName="spaceRect" presStyleCnt="0"/>
      <dgm:spPr/>
    </dgm:pt>
    <dgm:pt modelId="{44E5A0E7-635B-45E1-AF96-C4B418B5B18A}" type="pres">
      <dgm:prSet presAssocID="{8CB709BD-539A-4792-835E-DD7EE90FE31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7FCC11-3662-4BC4-B6C7-483DE7C6BE23}" srcId="{B432F8D5-5145-44CD-BA13-0B21931819C5}" destId="{8CB709BD-539A-4792-835E-DD7EE90FE312}" srcOrd="3" destOrd="0" parTransId="{C2F4B14E-4F13-4E77-A37A-0E70D1235B8F}" sibTransId="{AD57671F-5265-4F38-AB7A-0DD85694E44B}"/>
    <dgm:cxn modelId="{DC3DBA43-BED5-49BE-8286-AF1BB322C147}" srcId="{B432F8D5-5145-44CD-BA13-0B21931819C5}" destId="{03AAF3AD-9C06-4D41-BEEB-05C1C07D927A}" srcOrd="0" destOrd="0" parTransId="{CCC6EE69-3AAD-4938-B5E8-96262812ECA9}" sibTransId="{BF13F735-EDFF-4CA1-BFA9-9CD802A52E7C}"/>
    <dgm:cxn modelId="{025DA466-A16E-4DAF-9097-E4DB786BCD91}" type="presOf" srcId="{A8D307DE-8E0F-4E51-8335-A034D35E991C}" destId="{480444A7-3D98-49F3-A7A1-879FBE6911ED}" srcOrd="0" destOrd="0" presId="urn:microsoft.com/office/officeart/2018/2/layout/IconCircleList"/>
    <dgm:cxn modelId="{C1DDBD6C-C643-459E-B090-8DE759C51421}" type="presOf" srcId="{FD0CB596-259F-4C5D-B9BB-BBEFFC7AA884}" destId="{E0CAD635-0F5F-4426-A403-F98A1D0C3378}" srcOrd="0" destOrd="0" presId="urn:microsoft.com/office/officeart/2018/2/layout/IconCircleList"/>
    <dgm:cxn modelId="{45AE5A59-5CA9-4D21-9680-9E7A5A85081F}" type="presOf" srcId="{2387FFF8-542D-4C7A-BC0D-9F93BAE88AC2}" destId="{8D3B0F3B-7DC5-4735-B8C8-39258E0E3628}" srcOrd="0" destOrd="0" presId="urn:microsoft.com/office/officeart/2018/2/layout/IconCircleList"/>
    <dgm:cxn modelId="{DFD7277E-CEAB-4489-B989-0D740D97880A}" type="presOf" srcId="{FD0C09B4-1642-4803-8022-DCC915745CA8}" destId="{0BF5C21A-B551-44AD-9C55-43BF789BB6D7}" srcOrd="0" destOrd="0" presId="urn:microsoft.com/office/officeart/2018/2/layout/IconCircleList"/>
    <dgm:cxn modelId="{8CDAC28B-2EE3-417C-A92F-74D21A9837CA}" type="presOf" srcId="{B432F8D5-5145-44CD-BA13-0B21931819C5}" destId="{BF0C538C-5309-4D3F-AF77-A2FFD2A31497}" srcOrd="0" destOrd="0" presId="urn:microsoft.com/office/officeart/2018/2/layout/IconCircleList"/>
    <dgm:cxn modelId="{72543A96-CFEF-4FE8-BB18-106BFBB59544}" type="presOf" srcId="{03AAF3AD-9C06-4D41-BEEB-05C1C07D927A}" destId="{5E17FCA9-C509-4242-B7CF-488CBDA3BE7E}" srcOrd="0" destOrd="0" presId="urn:microsoft.com/office/officeart/2018/2/layout/IconCircleList"/>
    <dgm:cxn modelId="{DF9A309C-077E-47C1-ADA9-3D7D3F040788}" type="presOf" srcId="{8CB709BD-539A-4792-835E-DD7EE90FE312}" destId="{44E5A0E7-635B-45E1-AF96-C4B418B5B18A}" srcOrd="0" destOrd="0" presId="urn:microsoft.com/office/officeart/2018/2/layout/IconCircleList"/>
    <dgm:cxn modelId="{A9B5D2CE-7E71-43E9-BC7D-90B1B87406A7}" srcId="{B432F8D5-5145-44CD-BA13-0B21931819C5}" destId="{2387FFF8-542D-4C7A-BC0D-9F93BAE88AC2}" srcOrd="2" destOrd="0" parTransId="{736C4389-780C-4416-9AC0-D047213F955C}" sibTransId="{FD0CB596-259F-4C5D-B9BB-BBEFFC7AA884}"/>
    <dgm:cxn modelId="{9A9406D7-E6A7-4758-94BC-C5DA70EA2E00}" srcId="{B432F8D5-5145-44CD-BA13-0B21931819C5}" destId="{FD0C09B4-1642-4803-8022-DCC915745CA8}" srcOrd="1" destOrd="0" parTransId="{36F539EE-7B6F-46EF-842E-60CDF077D277}" sibTransId="{A8D307DE-8E0F-4E51-8335-A034D35E991C}"/>
    <dgm:cxn modelId="{F1B582EC-6F10-45AD-B845-FEDA2B823197}" type="presOf" srcId="{BF13F735-EDFF-4CA1-BFA9-9CD802A52E7C}" destId="{56724B27-38E7-42B6-89BC-5080821557AB}" srcOrd="0" destOrd="0" presId="urn:microsoft.com/office/officeart/2018/2/layout/IconCircleList"/>
    <dgm:cxn modelId="{D7C308A4-47B6-4157-BCB1-F69B5017CD1E}" type="presParOf" srcId="{BF0C538C-5309-4D3F-AF77-A2FFD2A31497}" destId="{AE0BCF96-348C-4237-8192-6892C5ACF8B5}" srcOrd="0" destOrd="0" presId="urn:microsoft.com/office/officeart/2018/2/layout/IconCircleList"/>
    <dgm:cxn modelId="{6734CD1A-B0BB-4DCE-8E6F-9B4363D1886D}" type="presParOf" srcId="{AE0BCF96-348C-4237-8192-6892C5ACF8B5}" destId="{7026C808-FC77-4A86-BE6A-1A487C26E272}" srcOrd="0" destOrd="0" presId="urn:microsoft.com/office/officeart/2018/2/layout/IconCircleList"/>
    <dgm:cxn modelId="{73C04E5C-EC58-462C-AFEC-2BDED89BD5DC}" type="presParOf" srcId="{7026C808-FC77-4A86-BE6A-1A487C26E272}" destId="{C115C908-33A8-4F81-A399-404D8C7F7D2B}" srcOrd="0" destOrd="0" presId="urn:microsoft.com/office/officeart/2018/2/layout/IconCircleList"/>
    <dgm:cxn modelId="{70AE047B-0436-427C-9334-B350DD894946}" type="presParOf" srcId="{7026C808-FC77-4A86-BE6A-1A487C26E272}" destId="{1DCEE2B1-2AEC-4C23-A503-100856108829}" srcOrd="1" destOrd="0" presId="urn:microsoft.com/office/officeart/2018/2/layout/IconCircleList"/>
    <dgm:cxn modelId="{899A1025-024D-4506-B871-A0E1E6623C9C}" type="presParOf" srcId="{7026C808-FC77-4A86-BE6A-1A487C26E272}" destId="{A818BA57-A3C9-4AD2-91F9-663F094ECD55}" srcOrd="2" destOrd="0" presId="urn:microsoft.com/office/officeart/2018/2/layout/IconCircleList"/>
    <dgm:cxn modelId="{0B1657DE-7E75-4749-B97B-A48360F6FBBE}" type="presParOf" srcId="{7026C808-FC77-4A86-BE6A-1A487C26E272}" destId="{5E17FCA9-C509-4242-B7CF-488CBDA3BE7E}" srcOrd="3" destOrd="0" presId="urn:microsoft.com/office/officeart/2018/2/layout/IconCircleList"/>
    <dgm:cxn modelId="{2D856457-9980-4A00-B55B-16290855DEC8}" type="presParOf" srcId="{AE0BCF96-348C-4237-8192-6892C5ACF8B5}" destId="{56724B27-38E7-42B6-89BC-5080821557AB}" srcOrd="1" destOrd="0" presId="urn:microsoft.com/office/officeart/2018/2/layout/IconCircleList"/>
    <dgm:cxn modelId="{434E51AA-B004-4215-926D-967F89CAA84D}" type="presParOf" srcId="{AE0BCF96-348C-4237-8192-6892C5ACF8B5}" destId="{D699285A-093A-4EB7-B810-08375D43FE1D}" srcOrd="2" destOrd="0" presId="urn:microsoft.com/office/officeart/2018/2/layout/IconCircleList"/>
    <dgm:cxn modelId="{84621D2E-C358-4AA5-B82C-CA175FAE972B}" type="presParOf" srcId="{D699285A-093A-4EB7-B810-08375D43FE1D}" destId="{986074FB-0319-4CFF-90A1-4BA134AA25A9}" srcOrd="0" destOrd="0" presId="urn:microsoft.com/office/officeart/2018/2/layout/IconCircleList"/>
    <dgm:cxn modelId="{99F93351-9E4D-4C02-8729-22B137896AC9}" type="presParOf" srcId="{D699285A-093A-4EB7-B810-08375D43FE1D}" destId="{732BF0DE-D924-4163-83B3-15E3D4C61E90}" srcOrd="1" destOrd="0" presId="urn:microsoft.com/office/officeart/2018/2/layout/IconCircleList"/>
    <dgm:cxn modelId="{88AAD9CD-C0A0-405D-9007-13A0A0366408}" type="presParOf" srcId="{D699285A-093A-4EB7-B810-08375D43FE1D}" destId="{5E8132CB-956E-4DA7-94A8-AF102B5423A3}" srcOrd="2" destOrd="0" presId="urn:microsoft.com/office/officeart/2018/2/layout/IconCircleList"/>
    <dgm:cxn modelId="{968AEC60-6C79-4E56-9632-2FE7886187D3}" type="presParOf" srcId="{D699285A-093A-4EB7-B810-08375D43FE1D}" destId="{0BF5C21A-B551-44AD-9C55-43BF789BB6D7}" srcOrd="3" destOrd="0" presId="urn:microsoft.com/office/officeart/2018/2/layout/IconCircleList"/>
    <dgm:cxn modelId="{3D2D143F-18F7-49E2-935D-DB9DCF3F58B1}" type="presParOf" srcId="{AE0BCF96-348C-4237-8192-6892C5ACF8B5}" destId="{480444A7-3D98-49F3-A7A1-879FBE6911ED}" srcOrd="3" destOrd="0" presId="urn:microsoft.com/office/officeart/2018/2/layout/IconCircleList"/>
    <dgm:cxn modelId="{7799215F-4193-4487-B66D-E8E126104F62}" type="presParOf" srcId="{AE0BCF96-348C-4237-8192-6892C5ACF8B5}" destId="{B2442570-8222-4E8E-8200-A9562EF3C949}" srcOrd="4" destOrd="0" presId="urn:microsoft.com/office/officeart/2018/2/layout/IconCircleList"/>
    <dgm:cxn modelId="{808832D5-F60C-4DDE-81D4-A4AD7862F78C}" type="presParOf" srcId="{B2442570-8222-4E8E-8200-A9562EF3C949}" destId="{67707B77-3DF7-4514-B745-CC3D98FF8543}" srcOrd="0" destOrd="0" presId="urn:microsoft.com/office/officeart/2018/2/layout/IconCircleList"/>
    <dgm:cxn modelId="{9B401388-FB21-46E8-A6DF-79C8D349EA5F}" type="presParOf" srcId="{B2442570-8222-4E8E-8200-A9562EF3C949}" destId="{DCCC3FBF-85BF-4EE0-B4A3-88A205812919}" srcOrd="1" destOrd="0" presId="urn:microsoft.com/office/officeart/2018/2/layout/IconCircleList"/>
    <dgm:cxn modelId="{988C3D12-FF04-4419-9586-0B1627EFC491}" type="presParOf" srcId="{B2442570-8222-4E8E-8200-A9562EF3C949}" destId="{BDCA8820-D607-4F86-95FD-E0E44BE2618F}" srcOrd="2" destOrd="0" presId="urn:microsoft.com/office/officeart/2018/2/layout/IconCircleList"/>
    <dgm:cxn modelId="{87C52FF8-09D4-4659-9001-8C2E20AA1EBF}" type="presParOf" srcId="{B2442570-8222-4E8E-8200-A9562EF3C949}" destId="{8D3B0F3B-7DC5-4735-B8C8-39258E0E3628}" srcOrd="3" destOrd="0" presId="urn:microsoft.com/office/officeart/2018/2/layout/IconCircleList"/>
    <dgm:cxn modelId="{1E06D636-05C1-4CF9-899B-07681A3DD189}" type="presParOf" srcId="{AE0BCF96-348C-4237-8192-6892C5ACF8B5}" destId="{E0CAD635-0F5F-4426-A403-F98A1D0C3378}" srcOrd="5" destOrd="0" presId="urn:microsoft.com/office/officeart/2018/2/layout/IconCircleList"/>
    <dgm:cxn modelId="{006735B4-F985-490B-8995-AAC230B8D58C}" type="presParOf" srcId="{AE0BCF96-348C-4237-8192-6892C5ACF8B5}" destId="{6C68C1D5-0562-4F78-A51E-40E209D117CF}" srcOrd="6" destOrd="0" presId="urn:microsoft.com/office/officeart/2018/2/layout/IconCircleList"/>
    <dgm:cxn modelId="{EF59F024-D7B4-489D-A3F6-F366FBC58DAA}" type="presParOf" srcId="{6C68C1D5-0562-4F78-A51E-40E209D117CF}" destId="{DC6D20C7-D1B8-497C-9326-CC4881B98120}" srcOrd="0" destOrd="0" presId="urn:microsoft.com/office/officeart/2018/2/layout/IconCircleList"/>
    <dgm:cxn modelId="{B37F2218-2642-49B0-96A8-CFFFCE6C9644}" type="presParOf" srcId="{6C68C1D5-0562-4F78-A51E-40E209D117CF}" destId="{1653CD99-345D-4132-ACE7-71E2F7A82A80}" srcOrd="1" destOrd="0" presId="urn:microsoft.com/office/officeart/2018/2/layout/IconCircleList"/>
    <dgm:cxn modelId="{14B41844-5A5B-4021-ACE8-FA6BB7E458DC}" type="presParOf" srcId="{6C68C1D5-0562-4F78-A51E-40E209D117CF}" destId="{6CBB1BCE-8702-4603-9008-E9FC6B66D318}" srcOrd="2" destOrd="0" presId="urn:microsoft.com/office/officeart/2018/2/layout/IconCircleList"/>
    <dgm:cxn modelId="{59B2CBD5-52B3-4473-95AE-D26768C4B69D}" type="presParOf" srcId="{6C68C1D5-0562-4F78-A51E-40E209D117CF}" destId="{44E5A0E7-635B-45E1-AF96-C4B418B5B18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FFBE3-A974-41D8-B000-C3D0FBF6DCD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8F99C09-80D3-438D-B061-BEB28337D6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</a:rPr>
            <a:t>Active-duty personnel have increased risk factors for insomnia and other sleep disorders</a:t>
          </a:r>
        </a:p>
      </dgm:t>
    </dgm:pt>
    <dgm:pt modelId="{AE51F7B9-692E-4EA5-828A-1C1D6535AEE3}" type="parTrans" cxnId="{3A362F9E-3FCD-4F03-8DD2-7C207C3072E3}">
      <dgm:prSet/>
      <dgm:spPr/>
      <dgm:t>
        <a:bodyPr/>
        <a:lstStyle/>
        <a:p>
          <a:endParaRPr lang="en-US"/>
        </a:p>
      </dgm:t>
    </dgm:pt>
    <dgm:pt modelId="{DD057807-B77F-4CA9-B0F4-F49F18CA6EDD}" type="sibTrans" cxnId="{3A362F9E-3FCD-4F03-8DD2-7C207C3072E3}">
      <dgm:prSet/>
      <dgm:spPr/>
      <dgm:t>
        <a:bodyPr/>
        <a:lstStyle/>
        <a:p>
          <a:endParaRPr lang="en-US"/>
        </a:p>
      </dgm:t>
    </dgm:pt>
    <dgm:pt modelId="{DC460986-9453-44C0-80E1-7E00F2DE23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Important to </a:t>
          </a:r>
          <a:r>
            <a:rPr lang="en-US"/>
            <a:t>a</a:t>
          </a:r>
          <a:r>
            <a:rPr lang="en-US" b="0" i="0"/>
            <a:t>sk the question: “Are you having difficulty sleeping?”</a:t>
          </a:r>
          <a:endParaRPr lang="en-US"/>
        </a:p>
      </dgm:t>
    </dgm:pt>
    <dgm:pt modelId="{4A64A61A-440B-4F7A-83AB-FC67F2C88765}" type="parTrans" cxnId="{53BEF239-3A2E-4181-A8F3-BA0C959CB07B}">
      <dgm:prSet/>
      <dgm:spPr/>
      <dgm:t>
        <a:bodyPr/>
        <a:lstStyle/>
        <a:p>
          <a:endParaRPr lang="en-US"/>
        </a:p>
      </dgm:t>
    </dgm:pt>
    <dgm:pt modelId="{F6C5F395-B47D-4C8D-A7B4-22469254E8E1}" type="sibTrans" cxnId="{53BEF239-3A2E-4181-A8F3-BA0C959CB07B}">
      <dgm:prSet/>
      <dgm:spPr/>
      <dgm:t>
        <a:bodyPr/>
        <a:lstStyle/>
        <a:p>
          <a:endParaRPr lang="en-US"/>
        </a:p>
      </dgm:t>
    </dgm:pt>
    <dgm:pt modelId="{AD715874-7B3A-4A81-988A-10CA12F6BB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Treat underlying disorders</a:t>
          </a:r>
        </a:p>
      </dgm:t>
    </dgm:pt>
    <dgm:pt modelId="{ECA670C1-19E1-4EEF-A151-32907CFC0794}" type="parTrans" cxnId="{0E476CC8-1F69-4BA0-8AF4-AFD6B27F4B06}">
      <dgm:prSet/>
      <dgm:spPr/>
      <dgm:t>
        <a:bodyPr/>
        <a:lstStyle/>
        <a:p>
          <a:endParaRPr lang="en-US"/>
        </a:p>
      </dgm:t>
    </dgm:pt>
    <dgm:pt modelId="{D27C548B-4EFA-4553-BC25-1018A587ACF0}" type="sibTrans" cxnId="{0E476CC8-1F69-4BA0-8AF4-AFD6B27F4B06}">
      <dgm:prSet/>
      <dgm:spPr/>
      <dgm:t>
        <a:bodyPr/>
        <a:lstStyle/>
        <a:p>
          <a:endParaRPr lang="en-US"/>
        </a:p>
      </dgm:t>
    </dgm:pt>
    <dgm:pt modelId="{0BD49364-17A3-4257-B018-7DB44B1288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Teach sleep hygiene</a:t>
          </a:r>
          <a:endParaRPr lang="en-US" dirty="0"/>
        </a:p>
      </dgm:t>
    </dgm:pt>
    <dgm:pt modelId="{A157A9B8-62FB-47FB-991A-26B54D19F44B}" type="parTrans" cxnId="{D50B20AD-60C9-47D6-B02D-DC079EC025C5}">
      <dgm:prSet/>
      <dgm:spPr/>
      <dgm:t>
        <a:bodyPr/>
        <a:lstStyle/>
        <a:p>
          <a:endParaRPr lang="en-US"/>
        </a:p>
      </dgm:t>
    </dgm:pt>
    <dgm:pt modelId="{F94A85F8-DE01-4B45-B6D0-5BC7719D5F6F}" type="sibTrans" cxnId="{D50B20AD-60C9-47D6-B02D-DC079EC025C5}">
      <dgm:prSet/>
      <dgm:spPr/>
      <dgm:t>
        <a:bodyPr/>
        <a:lstStyle/>
        <a:p>
          <a:endParaRPr lang="en-US"/>
        </a:p>
      </dgm:t>
    </dgm:pt>
    <dgm:pt modelId="{B0B9F79F-8FEA-48A4-9F27-476DAF6823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Offer cognitive behavioral therapy – insomnia</a:t>
          </a:r>
        </a:p>
      </dgm:t>
    </dgm:pt>
    <dgm:pt modelId="{0799DAF7-1849-49D5-BD8C-CFC5CFFDFCF6}" type="parTrans" cxnId="{C73B7B74-B987-4AB8-B5C7-DA109525EF4C}">
      <dgm:prSet/>
      <dgm:spPr/>
      <dgm:t>
        <a:bodyPr/>
        <a:lstStyle/>
        <a:p>
          <a:endParaRPr lang="en-US"/>
        </a:p>
      </dgm:t>
    </dgm:pt>
    <dgm:pt modelId="{1FCCC84A-3EEB-421C-BF42-85E805020DCE}" type="sibTrans" cxnId="{C73B7B74-B987-4AB8-B5C7-DA109525EF4C}">
      <dgm:prSet/>
      <dgm:spPr/>
      <dgm:t>
        <a:bodyPr/>
        <a:lstStyle/>
        <a:p>
          <a:endParaRPr lang="en-US"/>
        </a:p>
      </dgm:t>
    </dgm:pt>
    <dgm:pt modelId="{EE57D67F-8859-41C1-B98A-8B06BDADCD86}" type="pres">
      <dgm:prSet presAssocID="{005FFBE3-A974-41D8-B000-C3D0FBF6DCDA}" presName="root" presStyleCnt="0">
        <dgm:presLayoutVars>
          <dgm:dir/>
          <dgm:resizeHandles val="exact"/>
        </dgm:presLayoutVars>
      </dgm:prSet>
      <dgm:spPr/>
    </dgm:pt>
    <dgm:pt modelId="{832EC38E-8D6C-4129-A68B-F7C6B2E9A813}" type="pres">
      <dgm:prSet presAssocID="{E8F99C09-80D3-438D-B061-BEB28337D60B}" presName="compNode" presStyleCnt="0"/>
      <dgm:spPr/>
    </dgm:pt>
    <dgm:pt modelId="{5F0B45D2-AFBD-4A37-8621-6D79CFCA6CA2}" type="pres">
      <dgm:prSet presAssocID="{E8F99C09-80D3-438D-B061-BEB28337D6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041EF6E6-D3C7-4081-94ED-33A926357F54}" type="pres">
      <dgm:prSet presAssocID="{E8F99C09-80D3-438D-B061-BEB28337D60B}" presName="spaceRect" presStyleCnt="0"/>
      <dgm:spPr/>
    </dgm:pt>
    <dgm:pt modelId="{7CF77250-40AA-4517-8E8C-D147590231E9}" type="pres">
      <dgm:prSet presAssocID="{E8F99C09-80D3-438D-B061-BEB28337D60B}" presName="textRect" presStyleLbl="revTx" presStyleIdx="0" presStyleCnt="5">
        <dgm:presLayoutVars>
          <dgm:chMax val="1"/>
          <dgm:chPref val="1"/>
        </dgm:presLayoutVars>
      </dgm:prSet>
      <dgm:spPr/>
    </dgm:pt>
    <dgm:pt modelId="{66A9E91E-CBE8-4DD3-B87A-9043979CC699}" type="pres">
      <dgm:prSet presAssocID="{DD057807-B77F-4CA9-B0F4-F49F18CA6EDD}" presName="sibTrans" presStyleCnt="0"/>
      <dgm:spPr/>
    </dgm:pt>
    <dgm:pt modelId="{B5EBF4E4-0F6B-43E4-95D4-95C0E84F6064}" type="pres">
      <dgm:prSet presAssocID="{DC460986-9453-44C0-80E1-7E00F2DE23F3}" presName="compNode" presStyleCnt="0"/>
      <dgm:spPr/>
    </dgm:pt>
    <dgm:pt modelId="{1666F302-EC85-42A2-8F9E-F79237DC5839}" type="pres">
      <dgm:prSet presAssocID="{DC460986-9453-44C0-80E1-7E00F2DE23F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A58FC6F7-7F36-47A5-A4BB-B1B3214DB9C5}" type="pres">
      <dgm:prSet presAssocID="{DC460986-9453-44C0-80E1-7E00F2DE23F3}" presName="spaceRect" presStyleCnt="0"/>
      <dgm:spPr/>
    </dgm:pt>
    <dgm:pt modelId="{419DFABB-17A1-414C-8B6F-595526E8C8DC}" type="pres">
      <dgm:prSet presAssocID="{DC460986-9453-44C0-80E1-7E00F2DE23F3}" presName="textRect" presStyleLbl="revTx" presStyleIdx="1" presStyleCnt="5">
        <dgm:presLayoutVars>
          <dgm:chMax val="1"/>
          <dgm:chPref val="1"/>
        </dgm:presLayoutVars>
      </dgm:prSet>
      <dgm:spPr/>
    </dgm:pt>
    <dgm:pt modelId="{6B40FD1B-DA60-4C02-A43F-87107FFCB102}" type="pres">
      <dgm:prSet presAssocID="{F6C5F395-B47D-4C8D-A7B4-22469254E8E1}" presName="sibTrans" presStyleCnt="0"/>
      <dgm:spPr/>
    </dgm:pt>
    <dgm:pt modelId="{C8AD4B0F-647E-4D7E-B67D-CA9B11F4B95E}" type="pres">
      <dgm:prSet presAssocID="{AD715874-7B3A-4A81-988A-10CA12F6BB3D}" presName="compNode" presStyleCnt="0"/>
      <dgm:spPr/>
    </dgm:pt>
    <dgm:pt modelId="{8666015F-5D6C-4B5D-A86D-46C8A86B93B4}" type="pres">
      <dgm:prSet presAssocID="{AD715874-7B3A-4A81-988A-10CA12F6BB3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96C9661-70E0-4C72-9F8C-1831BF1A04BD}" type="pres">
      <dgm:prSet presAssocID="{AD715874-7B3A-4A81-988A-10CA12F6BB3D}" presName="spaceRect" presStyleCnt="0"/>
      <dgm:spPr/>
    </dgm:pt>
    <dgm:pt modelId="{1D9BB138-EBFF-4EDB-B8C0-A93ADE3BABF3}" type="pres">
      <dgm:prSet presAssocID="{AD715874-7B3A-4A81-988A-10CA12F6BB3D}" presName="textRect" presStyleLbl="revTx" presStyleIdx="2" presStyleCnt="5">
        <dgm:presLayoutVars>
          <dgm:chMax val="1"/>
          <dgm:chPref val="1"/>
        </dgm:presLayoutVars>
      </dgm:prSet>
      <dgm:spPr/>
    </dgm:pt>
    <dgm:pt modelId="{BE3AC366-9A94-42F9-8521-7A3FA8CF2D17}" type="pres">
      <dgm:prSet presAssocID="{D27C548B-4EFA-4553-BC25-1018A587ACF0}" presName="sibTrans" presStyleCnt="0"/>
      <dgm:spPr/>
    </dgm:pt>
    <dgm:pt modelId="{3555C70B-E5A3-4050-921A-23240E059803}" type="pres">
      <dgm:prSet presAssocID="{0BD49364-17A3-4257-B018-7DB44B1288FE}" presName="compNode" presStyleCnt="0"/>
      <dgm:spPr/>
    </dgm:pt>
    <dgm:pt modelId="{8EE7FF58-B659-49CE-AABC-8E1AF2B62C4E}" type="pres">
      <dgm:prSet presAssocID="{0BD49364-17A3-4257-B018-7DB44B1288F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4A1934B1-BE6B-43A1-8F78-0D48BF28B425}" type="pres">
      <dgm:prSet presAssocID="{0BD49364-17A3-4257-B018-7DB44B1288FE}" presName="spaceRect" presStyleCnt="0"/>
      <dgm:spPr/>
    </dgm:pt>
    <dgm:pt modelId="{2FE8C4C6-1FCF-4EB7-8A24-0F3FA4DC119B}" type="pres">
      <dgm:prSet presAssocID="{0BD49364-17A3-4257-B018-7DB44B1288FE}" presName="textRect" presStyleLbl="revTx" presStyleIdx="3" presStyleCnt="5">
        <dgm:presLayoutVars>
          <dgm:chMax val="1"/>
          <dgm:chPref val="1"/>
        </dgm:presLayoutVars>
      </dgm:prSet>
      <dgm:spPr/>
    </dgm:pt>
    <dgm:pt modelId="{53588529-2387-4B09-8127-1B05C6365DDD}" type="pres">
      <dgm:prSet presAssocID="{F94A85F8-DE01-4B45-B6D0-5BC7719D5F6F}" presName="sibTrans" presStyleCnt="0"/>
      <dgm:spPr/>
    </dgm:pt>
    <dgm:pt modelId="{DF54B7BC-ADF5-45F9-B579-1F437665B95A}" type="pres">
      <dgm:prSet presAssocID="{B0B9F79F-8FEA-48A4-9F27-476DAF6823B5}" presName="compNode" presStyleCnt="0"/>
      <dgm:spPr/>
    </dgm:pt>
    <dgm:pt modelId="{476E3889-CE30-4181-80FC-226750A758F8}" type="pres">
      <dgm:prSet presAssocID="{B0B9F79F-8FEA-48A4-9F27-476DAF6823B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4CA05D1E-8F54-4CF1-8A90-BEE73C8B5D4B}" type="pres">
      <dgm:prSet presAssocID="{B0B9F79F-8FEA-48A4-9F27-476DAF6823B5}" presName="spaceRect" presStyleCnt="0"/>
      <dgm:spPr/>
    </dgm:pt>
    <dgm:pt modelId="{119698B9-B00B-4597-8C24-A4EB4545679B}" type="pres">
      <dgm:prSet presAssocID="{B0B9F79F-8FEA-48A4-9F27-476DAF6823B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B963E12-E3F1-44FA-8AF0-FACBEF740B24}" type="presOf" srcId="{E8F99C09-80D3-438D-B061-BEB28337D60B}" destId="{7CF77250-40AA-4517-8E8C-D147590231E9}" srcOrd="0" destOrd="0" presId="urn:microsoft.com/office/officeart/2018/2/layout/IconLabelList"/>
    <dgm:cxn modelId="{8646502D-F66D-4764-B8DE-AA5B5B368231}" type="presOf" srcId="{005FFBE3-A974-41D8-B000-C3D0FBF6DCDA}" destId="{EE57D67F-8859-41C1-B98A-8B06BDADCD86}" srcOrd="0" destOrd="0" presId="urn:microsoft.com/office/officeart/2018/2/layout/IconLabelList"/>
    <dgm:cxn modelId="{EC0CFF38-C331-4B5F-B702-CB28E6032CDD}" type="presOf" srcId="{0BD49364-17A3-4257-B018-7DB44B1288FE}" destId="{2FE8C4C6-1FCF-4EB7-8A24-0F3FA4DC119B}" srcOrd="0" destOrd="0" presId="urn:microsoft.com/office/officeart/2018/2/layout/IconLabelList"/>
    <dgm:cxn modelId="{53BEF239-3A2E-4181-A8F3-BA0C959CB07B}" srcId="{005FFBE3-A974-41D8-B000-C3D0FBF6DCDA}" destId="{DC460986-9453-44C0-80E1-7E00F2DE23F3}" srcOrd="1" destOrd="0" parTransId="{4A64A61A-440B-4F7A-83AB-FC67F2C88765}" sibTransId="{F6C5F395-B47D-4C8D-A7B4-22469254E8E1}"/>
    <dgm:cxn modelId="{3B758E49-4C87-490F-98EA-0D00105847DE}" type="presOf" srcId="{DC460986-9453-44C0-80E1-7E00F2DE23F3}" destId="{419DFABB-17A1-414C-8B6F-595526E8C8DC}" srcOrd="0" destOrd="0" presId="urn:microsoft.com/office/officeart/2018/2/layout/IconLabelList"/>
    <dgm:cxn modelId="{C73B7B74-B987-4AB8-B5C7-DA109525EF4C}" srcId="{005FFBE3-A974-41D8-B000-C3D0FBF6DCDA}" destId="{B0B9F79F-8FEA-48A4-9F27-476DAF6823B5}" srcOrd="4" destOrd="0" parTransId="{0799DAF7-1849-49D5-BD8C-CFC5CFFDFCF6}" sibTransId="{1FCCC84A-3EEB-421C-BF42-85E805020DCE}"/>
    <dgm:cxn modelId="{C3FF6887-6CF4-4754-A96B-286987917820}" type="presOf" srcId="{AD715874-7B3A-4A81-988A-10CA12F6BB3D}" destId="{1D9BB138-EBFF-4EDB-B8C0-A93ADE3BABF3}" srcOrd="0" destOrd="0" presId="urn:microsoft.com/office/officeart/2018/2/layout/IconLabelList"/>
    <dgm:cxn modelId="{3A362F9E-3FCD-4F03-8DD2-7C207C3072E3}" srcId="{005FFBE3-A974-41D8-B000-C3D0FBF6DCDA}" destId="{E8F99C09-80D3-438D-B061-BEB28337D60B}" srcOrd="0" destOrd="0" parTransId="{AE51F7B9-692E-4EA5-828A-1C1D6535AEE3}" sibTransId="{DD057807-B77F-4CA9-B0F4-F49F18CA6EDD}"/>
    <dgm:cxn modelId="{D50B20AD-60C9-47D6-B02D-DC079EC025C5}" srcId="{005FFBE3-A974-41D8-B000-C3D0FBF6DCDA}" destId="{0BD49364-17A3-4257-B018-7DB44B1288FE}" srcOrd="3" destOrd="0" parTransId="{A157A9B8-62FB-47FB-991A-26B54D19F44B}" sibTransId="{F94A85F8-DE01-4B45-B6D0-5BC7719D5F6F}"/>
    <dgm:cxn modelId="{0E476CC8-1F69-4BA0-8AF4-AFD6B27F4B06}" srcId="{005FFBE3-A974-41D8-B000-C3D0FBF6DCDA}" destId="{AD715874-7B3A-4A81-988A-10CA12F6BB3D}" srcOrd="2" destOrd="0" parTransId="{ECA670C1-19E1-4EEF-A151-32907CFC0794}" sibTransId="{D27C548B-4EFA-4553-BC25-1018A587ACF0}"/>
    <dgm:cxn modelId="{3C84DFFF-7347-414A-982C-1BBEAC32DD07}" type="presOf" srcId="{B0B9F79F-8FEA-48A4-9F27-476DAF6823B5}" destId="{119698B9-B00B-4597-8C24-A4EB4545679B}" srcOrd="0" destOrd="0" presId="urn:microsoft.com/office/officeart/2018/2/layout/IconLabelList"/>
    <dgm:cxn modelId="{F1576496-9C29-40B6-88C4-8B7D42148664}" type="presParOf" srcId="{EE57D67F-8859-41C1-B98A-8B06BDADCD86}" destId="{832EC38E-8D6C-4129-A68B-F7C6B2E9A813}" srcOrd="0" destOrd="0" presId="urn:microsoft.com/office/officeart/2018/2/layout/IconLabelList"/>
    <dgm:cxn modelId="{B9660822-0C07-4F99-92E8-F5170365E9D8}" type="presParOf" srcId="{832EC38E-8D6C-4129-A68B-F7C6B2E9A813}" destId="{5F0B45D2-AFBD-4A37-8621-6D79CFCA6CA2}" srcOrd="0" destOrd="0" presId="urn:microsoft.com/office/officeart/2018/2/layout/IconLabelList"/>
    <dgm:cxn modelId="{46F0B8A6-DAA6-40A8-B30C-80A747EF4A0D}" type="presParOf" srcId="{832EC38E-8D6C-4129-A68B-F7C6B2E9A813}" destId="{041EF6E6-D3C7-4081-94ED-33A926357F54}" srcOrd="1" destOrd="0" presId="urn:microsoft.com/office/officeart/2018/2/layout/IconLabelList"/>
    <dgm:cxn modelId="{3CC6FFF6-35D7-47C9-A68F-046C9A0BA033}" type="presParOf" srcId="{832EC38E-8D6C-4129-A68B-F7C6B2E9A813}" destId="{7CF77250-40AA-4517-8E8C-D147590231E9}" srcOrd="2" destOrd="0" presId="urn:microsoft.com/office/officeart/2018/2/layout/IconLabelList"/>
    <dgm:cxn modelId="{D048534C-543A-47AE-BF45-1178EB73C516}" type="presParOf" srcId="{EE57D67F-8859-41C1-B98A-8B06BDADCD86}" destId="{66A9E91E-CBE8-4DD3-B87A-9043979CC699}" srcOrd="1" destOrd="0" presId="urn:microsoft.com/office/officeart/2018/2/layout/IconLabelList"/>
    <dgm:cxn modelId="{27D72AD0-07A6-4B61-A9BE-118D010556CC}" type="presParOf" srcId="{EE57D67F-8859-41C1-B98A-8B06BDADCD86}" destId="{B5EBF4E4-0F6B-43E4-95D4-95C0E84F6064}" srcOrd="2" destOrd="0" presId="urn:microsoft.com/office/officeart/2018/2/layout/IconLabelList"/>
    <dgm:cxn modelId="{B4FDE487-5760-48A1-A96E-71D0C952E550}" type="presParOf" srcId="{B5EBF4E4-0F6B-43E4-95D4-95C0E84F6064}" destId="{1666F302-EC85-42A2-8F9E-F79237DC5839}" srcOrd="0" destOrd="0" presId="urn:microsoft.com/office/officeart/2018/2/layout/IconLabelList"/>
    <dgm:cxn modelId="{C5E6F7BB-9BDE-43C0-BEA4-7A52920B3456}" type="presParOf" srcId="{B5EBF4E4-0F6B-43E4-95D4-95C0E84F6064}" destId="{A58FC6F7-7F36-47A5-A4BB-B1B3214DB9C5}" srcOrd="1" destOrd="0" presId="urn:microsoft.com/office/officeart/2018/2/layout/IconLabelList"/>
    <dgm:cxn modelId="{8BECBAE3-418A-4B79-BCFA-D2DD4D783577}" type="presParOf" srcId="{B5EBF4E4-0F6B-43E4-95D4-95C0E84F6064}" destId="{419DFABB-17A1-414C-8B6F-595526E8C8DC}" srcOrd="2" destOrd="0" presId="urn:microsoft.com/office/officeart/2018/2/layout/IconLabelList"/>
    <dgm:cxn modelId="{AF46390D-C95F-4A72-8B6D-71ED02AF9A54}" type="presParOf" srcId="{EE57D67F-8859-41C1-B98A-8B06BDADCD86}" destId="{6B40FD1B-DA60-4C02-A43F-87107FFCB102}" srcOrd="3" destOrd="0" presId="urn:microsoft.com/office/officeart/2018/2/layout/IconLabelList"/>
    <dgm:cxn modelId="{BA8D4440-8133-407F-97DA-9BEDF48BCEF1}" type="presParOf" srcId="{EE57D67F-8859-41C1-B98A-8B06BDADCD86}" destId="{C8AD4B0F-647E-4D7E-B67D-CA9B11F4B95E}" srcOrd="4" destOrd="0" presId="urn:microsoft.com/office/officeart/2018/2/layout/IconLabelList"/>
    <dgm:cxn modelId="{C7DF1F18-9F48-48E3-BFC2-7E46102C420A}" type="presParOf" srcId="{C8AD4B0F-647E-4D7E-B67D-CA9B11F4B95E}" destId="{8666015F-5D6C-4B5D-A86D-46C8A86B93B4}" srcOrd="0" destOrd="0" presId="urn:microsoft.com/office/officeart/2018/2/layout/IconLabelList"/>
    <dgm:cxn modelId="{ED659E2D-0D61-4DCB-82A3-0715A779C392}" type="presParOf" srcId="{C8AD4B0F-647E-4D7E-B67D-CA9B11F4B95E}" destId="{896C9661-70E0-4C72-9F8C-1831BF1A04BD}" srcOrd="1" destOrd="0" presId="urn:microsoft.com/office/officeart/2018/2/layout/IconLabelList"/>
    <dgm:cxn modelId="{BDFF89ED-05B6-4718-8C78-3A2E8D2FCEB3}" type="presParOf" srcId="{C8AD4B0F-647E-4D7E-B67D-CA9B11F4B95E}" destId="{1D9BB138-EBFF-4EDB-B8C0-A93ADE3BABF3}" srcOrd="2" destOrd="0" presId="urn:microsoft.com/office/officeart/2018/2/layout/IconLabelList"/>
    <dgm:cxn modelId="{3CB9554F-5D26-4243-AE9A-4D62E9C6B44D}" type="presParOf" srcId="{EE57D67F-8859-41C1-B98A-8B06BDADCD86}" destId="{BE3AC366-9A94-42F9-8521-7A3FA8CF2D17}" srcOrd="5" destOrd="0" presId="urn:microsoft.com/office/officeart/2018/2/layout/IconLabelList"/>
    <dgm:cxn modelId="{AA663907-34E4-4645-9EC8-7A1D732A3BF1}" type="presParOf" srcId="{EE57D67F-8859-41C1-B98A-8B06BDADCD86}" destId="{3555C70B-E5A3-4050-921A-23240E059803}" srcOrd="6" destOrd="0" presId="urn:microsoft.com/office/officeart/2018/2/layout/IconLabelList"/>
    <dgm:cxn modelId="{E2DC823B-3E58-492A-A74D-85A1F1BBC8AF}" type="presParOf" srcId="{3555C70B-E5A3-4050-921A-23240E059803}" destId="{8EE7FF58-B659-49CE-AABC-8E1AF2B62C4E}" srcOrd="0" destOrd="0" presId="urn:microsoft.com/office/officeart/2018/2/layout/IconLabelList"/>
    <dgm:cxn modelId="{4F821440-6711-4937-9802-16F219AC982E}" type="presParOf" srcId="{3555C70B-E5A3-4050-921A-23240E059803}" destId="{4A1934B1-BE6B-43A1-8F78-0D48BF28B425}" srcOrd="1" destOrd="0" presId="urn:microsoft.com/office/officeart/2018/2/layout/IconLabelList"/>
    <dgm:cxn modelId="{39049933-F32E-4A09-BA8E-6B73D61B9490}" type="presParOf" srcId="{3555C70B-E5A3-4050-921A-23240E059803}" destId="{2FE8C4C6-1FCF-4EB7-8A24-0F3FA4DC119B}" srcOrd="2" destOrd="0" presId="urn:microsoft.com/office/officeart/2018/2/layout/IconLabelList"/>
    <dgm:cxn modelId="{74BB59CD-4C60-4243-B15C-11237ED606F9}" type="presParOf" srcId="{EE57D67F-8859-41C1-B98A-8B06BDADCD86}" destId="{53588529-2387-4B09-8127-1B05C6365DDD}" srcOrd="7" destOrd="0" presId="urn:microsoft.com/office/officeart/2018/2/layout/IconLabelList"/>
    <dgm:cxn modelId="{5F1CB1C2-5165-479A-A7EE-424360C61E27}" type="presParOf" srcId="{EE57D67F-8859-41C1-B98A-8B06BDADCD86}" destId="{DF54B7BC-ADF5-45F9-B579-1F437665B95A}" srcOrd="8" destOrd="0" presId="urn:microsoft.com/office/officeart/2018/2/layout/IconLabelList"/>
    <dgm:cxn modelId="{9DE919A4-FA95-4ECB-828D-0557B5595BFE}" type="presParOf" srcId="{DF54B7BC-ADF5-45F9-B579-1F437665B95A}" destId="{476E3889-CE30-4181-80FC-226750A758F8}" srcOrd="0" destOrd="0" presId="urn:microsoft.com/office/officeart/2018/2/layout/IconLabelList"/>
    <dgm:cxn modelId="{A398D143-93AA-4CA7-80CB-37987A920681}" type="presParOf" srcId="{DF54B7BC-ADF5-45F9-B579-1F437665B95A}" destId="{4CA05D1E-8F54-4CF1-8A90-BEE73C8B5D4B}" srcOrd="1" destOrd="0" presId="urn:microsoft.com/office/officeart/2018/2/layout/IconLabelList"/>
    <dgm:cxn modelId="{CA28F306-30B5-4D5C-826B-D7361CE8F05D}" type="presParOf" srcId="{DF54B7BC-ADF5-45F9-B579-1F437665B95A}" destId="{119698B9-B00B-4597-8C24-A4EB454567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5BE-E538-4F11-A8B9-00C26EAED5CE}">
      <dsp:nvSpPr>
        <dsp:cNvPr id="0" name=""/>
        <dsp:cNvSpPr/>
      </dsp:nvSpPr>
      <dsp:spPr>
        <a:xfrm>
          <a:off x="0" y="4405"/>
          <a:ext cx="6055450" cy="9383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764AA-53F2-48E5-8358-5AD844AD423B}">
      <dsp:nvSpPr>
        <dsp:cNvPr id="0" name=""/>
        <dsp:cNvSpPr/>
      </dsp:nvSpPr>
      <dsp:spPr>
        <a:xfrm>
          <a:off x="283843" y="215528"/>
          <a:ext cx="516078" cy="516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A3C9-19BB-45F2-9FE5-472F1E8A3299}">
      <dsp:nvSpPr>
        <dsp:cNvPr id="0" name=""/>
        <dsp:cNvSpPr/>
      </dsp:nvSpPr>
      <dsp:spPr>
        <a:xfrm>
          <a:off x="1083764" y="4405"/>
          <a:ext cx="4971685" cy="93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6" tIns="99306" rIns="99306" bIns="993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Ask the question: “Are you having difficulty sleeping?”</a:t>
          </a:r>
          <a:endParaRPr lang="en-US" sz="1900" kern="1200" dirty="0"/>
        </a:p>
      </dsp:txBody>
      <dsp:txXfrm>
        <a:off x="1083764" y="4405"/>
        <a:ext cx="4971685" cy="938324"/>
      </dsp:txXfrm>
    </dsp:sp>
    <dsp:sp modelId="{182052D7-8874-406D-8FD5-B0257212BAA3}">
      <dsp:nvSpPr>
        <dsp:cNvPr id="0" name=""/>
        <dsp:cNvSpPr/>
      </dsp:nvSpPr>
      <dsp:spPr>
        <a:xfrm>
          <a:off x="0" y="1177310"/>
          <a:ext cx="6055450" cy="9383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56EC7-BD74-4640-A577-7741B4DB1BEF}">
      <dsp:nvSpPr>
        <dsp:cNvPr id="0" name=""/>
        <dsp:cNvSpPr/>
      </dsp:nvSpPr>
      <dsp:spPr>
        <a:xfrm>
          <a:off x="283843" y="1388433"/>
          <a:ext cx="516078" cy="516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98A4B-17C5-4316-95F2-A4658C484483}">
      <dsp:nvSpPr>
        <dsp:cNvPr id="0" name=""/>
        <dsp:cNvSpPr/>
      </dsp:nvSpPr>
      <dsp:spPr>
        <a:xfrm>
          <a:off x="1083764" y="1177310"/>
          <a:ext cx="4971685" cy="93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6" tIns="99306" rIns="99306" bIns="993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Screen for common conditions when clinically appropriate</a:t>
          </a:r>
        </a:p>
      </dsp:txBody>
      <dsp:txXfrm>
        <a:off x="1083764" y="1177310"/>
        <a:ext cx="4971685" cy="938324"/>
      </dsp:txXfrm>
    </dsp:sp>
    <dsp:sp modelId="{D407AE83-C281-469A-9F95-146C2FB03F9A}">
      <dsp:nvSpPr>
        <dsp:cNvPr id="0" name=""/>
        <dsp:cNvSpPr/>
      </dsp:nvSpPr>
      <dsp:spPr>
        <a:xfrm>
          <a:off x="0" y="2350215"/>
          <a:ext cx="6055450" cy="9383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178CB-B6BE-4417-BB70-3DAC307E3D2F}">
      <dsp:nvSpPr>
        <dsp:cNvPr id="0" name=""/>
        <dsp:cNvSpPr/>
      </dsp:nvSpPr>
      <dsp:spPr>
        <a:xfrm>
          <a:off x="283843" y="2561338"/>
          <a:ext cx="516078" cy="516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32638-129C-4C57-AAEE-5864DB2FD066}">
      <dsp:nvSpPr>
        <dsp:cNvPr id="0" name=""/>
        <dsp:cNvSpPr/>
      </dsp:nvSpPr>
      <dsp:spPr>
        <a:xfrm>
          <a:off x="1083764" y="2350215"/>
          <a:ext cx="4971685" cy="93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6" tIns="99306" rIns="99306" bIns="993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Teach sleep hygiene</a:t>
          </a:r>
          <a:endParaRPr lang="en-US" sz="1900" kern="1200"/>
        </a:p>
      </dsp:txBody>
      <dsp:txXfrm>
        <a:off x="1083764" y="2350215"/>
        <a:ext cx="4971685" cy="938324"/>
      </dsp:txXfrm>
    </dsp:sp>
    <dsp:sp modelId="{7F6E095B-9377-416E-8C6D-ECD5F649502D}">
      <dsp:nvSpPr>
        <dsp:cNvPr id="0" name=""/>
        <dsp:cNvSpPr/>
      </dsp:nvSpPr>
      <dsp:spPr>
        <a:xfrm>
          <a:off x="0" y="3523120"/>
          <a:ext cx="6055450" cy="9383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B3AC0-338E-4D5A-AD14-AE760F2196E2}">
      <dsp:nvSpPr>
        <dsp:cNvPr id="0" name=""/>
        <dsp:cNvSpPr/>
      </dsp:nvSpPr>
      <dsp:spPr>
        <a:xfrm>
          <a:off x="283843" y="3734243"/>
          <a:ext cx="516078" cy="516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160B5-31E2-4E6E-BC2E-C5264CCD43EE}">
      <dsp:nvSpPr>
        <dsp:cNvPr id="0" name=""/>
        <dsp:cNvSpPr/>
      </dsp:nvSpPr>
      <dsp:spPr>
        <a:xfrm>
          <a:off x="1083764" y="3523120"/>
          <a:ext cx="4971685" cy="93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6" tIns="99306" rIns="99306" bIns="993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Offer cognitive behavioral therapy - insomnia</a:t>
          </a:r>
        </a:p>
      </dsp:txBody>
      <dsp:txXfrm>
        <a:off x="1083764" y="3523120"/>
        <a:ext cx="4971685" cy="938324"/>
      </dsp:txXfrm>
    </dsp:sp>
    <dsp:sp modelId="{3E05DD45-8D95-4592-AEAB-574326D19E4A}">
      <dsp:nvSpPr>
        <dsp:cNvPr id="0" name=""/>
        <dsp:cNvSpPr/>
      </dsp:nvSpPr>
      <dsp:spPr>
        <a:xfrm>
          <a:off x="0" y="4696025"/>
          <a:ext cx="6055450" cy="9383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65993-A9F1-4A53-AAA5-CDB585869B0D}">
      <dsp:nvSpPr>
        <dsp:cNvPr id="0" name=""/>
        <dsp:cNvSpPr/>
      </dsp:nvSpPr>
      <dsp:spPr>
        <a:xfrm>
          <a:off x="283843" y="4907148"/>
          <a:ext cx="516078" cy="516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070C7-40EB-4C00-9322-5E48949C4D69}">
      <dsp:nvSpPr>
        <dsp:cNvPr id="0" name=""/>
        <dsp:cNvSpPr/>
      </dsp:nvSpPr>
      <dsp:spPr>
        <a:xfrm>
          <a:off x="1083764" y="4696025"/>
          <a:ext cx="4971685" cy="93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06" tIns="99306" rIns="99306" bIns="993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Treat underlying anxiety, depression, and PTSD</a:t>
          </a:r>
          <a:endParaRPr lang="en-US" sz="1900" kern="1200"/>
        </a:p>
      </dsp:txBody>
      <dsp:txXfrm>
        <a:off x="1083764" y="4696025"/>
        <a:ext cx="4971685" cy="938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675A9-A0E9-4193-9B2D-C17ED969D65E}">
      <dsp:nvSpPr>
        <dsp:cNvPr id="0" name=""/>
        <dsp:cNvSpPr/>
      </dsp:nvSpPr>
      <dsp:spPr>
        <a:xfrm>
          <a:off x="0" y="3173"/>
          <a:ext cx="8573268" cy="6760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C9973-9609-4E3E-A26C-7B356F73BDFB}">
      <dsp:nvSpPr>
        <dsp:cNvPr id="0" name=""/>
        <dsp:cNvSpPr/>
      </dsp:nvSpPr>
      <dsp:spPr>
        <a:xfrm>
          <a:off x="204505" y="155285"/>
          <a:ext cx="371827" cy="371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F6FEE-CF28-4BC9-8E34-EB584A00F309}">
      <dsp:nvSpPr>
        <dsp:cNvPr id="0" name=""/>
        <dsp:cNvSpPr/>
      </dsp:nvSpPr>
      <dsp:spPr>
        <a:xfrm>
          <a:off x="780838" y="3173"/>
          <a:ext cx="7792429" cy="67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49" tIns="71549" rIns="71549" bIns="71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Keep a consistent sleep schedule</a:t>
          </a:r>
          <a:endParaRPr lang="en-US" sz="1700" kern="1200"/>
        </a:p>
      </dsp:txBody>
      <dsp:txXfrm>
        <a:off x="780838" y="3173"/>
        <a:ext cx="7792429" cy="676050"/>
      </dsp:txXfrm>
    </dsp:sp>
    <dsp:sp modelId="{E626A15C-1DE1-4DF8-8E60-3FC1305DD40E}">
      <dsp:nvSpPr>
        <dsp:cNvPr id="0" name=""/>
        <dsp:cNvSpPr/>
      </dsp:nvSpPr>
      <dsp:spPr>
        <a:xfrm>
          <a:off x="0" y="848237"/>
          <a:ext cx="8573268" cy="6760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C23ED-C48F-457E-9311-287CEF8ED86D}">
      <dsp:nvSpPr>
        <dsp:cNvPr id="0" name=""/>
        <dsp:cNvSpPr/>
      </dsp:nvSpPr>
      <dsp:spPr>
        <a:xfrm>
          <a:off x="204505" y="1000348"/>
          <a:ext cx="371827" cy="3718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11479-7E6C-4CBD-9AC1-4395EE9624F0}">
      <dsp:nvSpPr>
        <dsp:cNvPr id="0" name=""/>
        <dsp:cNvSpPr/>
      </dsp:nvSpPr>
      <dsp:spPr>
        <a:xfrm>
          <a:off x="780838" y="848237"/>
          <a:ext cx="7792429" cy="67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49" tIns="71549" rIns="71549" bIns="71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 a relaxing sleep environment</a:t>
          </a:r>
        </a:p>
      </dsp:txBody>
      <dsp:txXfrm>
        <a:off x="780838" y="848237"/>
        <a:ext cx="7792429" cy="676050"/>
      </dsp:txXfrm>
    </dsp:sp>
    <dsp:sp modelId="{6E0F8CF1-7427-4821-BE7B-D54B72075FC5}">
      <dsp:nvSpPr>
        <dsp:cNvPr id="0" name=""/>
        <dsp:cNvSpPr/>
      </dsp:nvSpPr>
      <dsp:spPr>
        <a:xfrm>
          <a:off x="0" y="1693300"/>
          <a:ext cx="8573268" cy="6760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36C28-F4AB-41E3-BCCC-54C1029BBCD1}">
      <dsp:nvSpPr>
        <dsp:cNvPr id="0" name=""/>
        <dsp:cNvSpPr/>
      </dsp:nvSpPr>
      <dsp:spPr>
        <a:xfrm>
          <a:off x="204505" y="1845411"/>
          <a:ext cx="371827" cy="3718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57849-3A47-4CCE-9502-0D8F4FA7B997}">
      <dsp:nvSpPr>
        <dsp:cNvPr id="0" name=""/>
        <dsp:cNvSpPr/>
      </dsp:nvSpPr>
      <dsp:spPr>
        <a:xfrm>
          <a:off x="780838" y="1693300"/>
          <a:ext cx="7792429" cy="67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49" tIns="71549" rIns="71549" bIns="71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Use your bed ONLY for sleeping (no tv, eating, scrolling on phone, etc.)</a:t>
          </a:r>
          <a:endParaRPr lang="en-US" sz="1700" kern="1200" dirty="0"/>
        </a:p>
      </dsp:txBody>
      <dsp:txXfrm>
        <a:off x="780838" y="1693300"/>
        <a:ext cx="7792429" cy="676050"/>
      </dsp:txXfrm>
    </dsp:sp>
    <dsp:sp modelId="{7CE7BB50-BFA0-4A3F-8CDF-5B11EDCC6D34}">
      <dsp:nvSpPr>
        <dsp:cNvPr id="0" name=""/>
        <dsp:cNvSpPr/>
      </dsp:nvSpPr>
      <dsp:spPr>
        <a:xfrm>
          <a:off x="0" y="2538363"/>
          <a:ext cx="8573268" cy="6760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C0C9D-5282-4768-A136-BD520B6C2C73}">
      <dsp:nvSpPr>
        <dsp:cNvPr id="0" name=""/>
        <dsp:cNvSpPr/>
      </dsp:nvSpPr>
      <dsp:spPr>
        <a:xfrm>
          <a:off x="204505" y="2690474"/>
          <a:ext cx="371827" cy="3718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73C7E-387A-4650-A19F-8757BF14FDB0}">
      <dsp:nvSpPr>
        <dsp:cNvPr id="0" name=""/>
        <dsp:cNvSpPr/>
      </dsp:nvSpPr>
      <dsp:spPr>
        <a:xfrm>
          <a:off x="780838" y="2538363"/>
          <a:ext cx="7792429" cy="67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49" tIns="71549" rIns="71549" bIns="71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 cannot fall asleep after 20 minutes, get up and do something relaxing, such as reading in dimmed light, or a light walk</a:t>
          </a:r>
        </a:p>
      </dsp:txBody>
      <dsp:txXfrm>
        <a:off x="780838" y="2538363"/>
        <a:ext cx="7792429" cy="676050"/>
      </dsp:txXfrm>
    </dsp:sp>
    <dsp:sp modelId="{D6985360-5D67-4006-9713-2EDBE6127F73}">
      <dsp:nvSpPr>
        <dsp:cNvPr id="0" name=""/>
        <dsp:cNvSpPr/>
      </dsp:nvSpPr>
      <dsp:spPr>
        <a:xfrm>
          <a:off x="0" y="3383426"/>
          <a:ext cx="8573268" cy="6760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0AA15-2ADF-4DD4-8F63-B577F6C2D9B8}">
      <dsp:nvSpPr>
        <dsp:cNvPr id="0" name=""/>
        <dsp:cNvSpPr/>
      </dsp:nvSpPr>
      <dsp:spPr>
        <a:xfrm>
          <a:off x="204505" y="3535537"/>
          <a:ext cx="371827" cy="3718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EF3E-F98D-48B7-8C71-D0841B133DD9}">
      <dsp:nvSpPr>
        <dsp:cNvPr id="0" name=""/>
        <dsp:cNvSpPr/>
      </dsp:nvSpPr>
      <dsp:spPr>
        <a:xfrm>
          <a:off x="780838" y="3383426"/>
          <a:ext cx="7792429" cy="67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49" tIns="71549" rIns="71549" bIns="71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Limit excessive light exposure in the hours prior to bedtime </a:t>
          </a:r>
          <a:endParaRPr lang="en-US" sz="1700" kern="1200"/>
        </a:p>
      </dsp:txBody>
      <dsp:txXfrm>
        <a:off x="780838" y="3383426"/>
        <a:ext cx="7792429" cy="676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02125-9B90-41A2-B406-02E8A309E3ED}">
      <dsp:nvSpPr>
        <dsp:cNvPr id="0" name=""/>
        <dsp:cNvSpPr/>
      </dsp:nvSpPr>
      <dsp:spPr>
        <a:xfrm>
          <a:off x="762218" y="896"/>
          <a:ext cx="882474" cy="882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F6AC7-AECC-4136-960E-62931C455ECA}">
      <dsp:nvSpPr>
        <dsp:cNvPr id="0" name=""/>
        <dsp:cNvSpPr/>
      </dsp:nvSpPr>
      <dsp:spPr>
        <a:xfrm>
          <a:off x="950286" y="188965"/>
          <a:ext cx="506337" cy="506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B8ABA-4A46-47FC-8846-2511F7EB112C}">
      <dsp:nvSpPr>
        <dsp:cNvPr id="0" name=""/>
        <dsp:cNvSpPr/>
      </dsp:nvSpPr>
      <dsp:spPr>
        <a:xfrm>
          <a:off x="480116" y="1158240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Keep noise to a minimum</a:t>
          </a:r>
          <a:endParaRPr lang="en-US" sz="1200" kern="1200"/>
        </a:p>
      </dsp:txBody>
      <dsp:txXfrm>
        <a:off x="480116" y="1158240"/>
        <a:ext cx="1446679" cy="578671"/>
      </dsp:txXfrm>
    </dsp:sp>
    <dsp:sp modelId="{26683A4C-C106-4022-BD5A-555B271B21D7}">
      <dsp:nvSpPr>
        <dsp:cNvPr id="0" name=""/>
        <dsp:cNvSpPr/>
      </dsp:nvSpPr>
      <dsp:spPr>
        <a:xfrm>
          <a:off x="2462067" y="896"/>
          <a:ext cx="882474" cy="8824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23E1-C756-4FFE-AABE-AC68715DC2CE}">
      <dsp:nvSpPr>
        <dsp:cNvPr id="0" name=""/>
        <dsp:cNvSpPr/>
      </dsp:nvSpPr>
      <dsp:spPr>
        <a:xfrm>
          <a:off x="2650135" y="188965"/>
          <a:ext cx="506337" cy="506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0AE69-8799-4182-BA09-1D3EC454F232}">
      <dsp:nvSpPr>
        <dsp:cNvPr id="0" name=""/>
        <dsp:cNvSpPr/>
      </dsp:nvSpPr>
      <dsp:spPr>
        <a:xfrm>
          <a:off x="2179964" y="1158240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Lower bedroom temperature to 65 - 68 degrees F</a:t>
          </a:r>
        </a:p>
      </dsp:txBody>
      <dsp:txXfrm>
        <a:off x="2179964" y="1158240"/>
        <a:ext cx="1446679" cy="578671"/>
      </dsp:txXfrm>
    </dsp:sp>
    <dsp:sp modelId="{1C1792B1-8D41-4D9C-9CF9-E151A1F2580E}">
      <dsp:nvSpPr>
        <dsp:cNvPr id="0" name=""/>
        <dsp:cNvSpPr/>
      </dsp:nvSpPr>
      <dsp:spPr>
        <a:xfrm>
          <a:off x="4161915" y="896"/>
          <a:ext cx="882474" cy="8824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DC09-902A-4035-B2EF-CCCE8E80DB5E}">
      <dsp:nvSpPr>
        <dsp:cNvPr id="0" name=""/>
        <dsp:cNvSpPr/>
      </dsp:nvSpPr>
      <dsp:spPr>
        <a:xfrm>
          <a:off x="4349984" y="188965"/>
          <a:ext cx="506337" cy="5063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D7B9E-8E0B-4AB3-BACA-7F6B981B8E62}">
      <dsp:nvSpPr>
        <dsp:cNvPr id="0" name=""/>
        <dsp:cNvSpPr/>
      </dsp:nvSpPr>
      <dsp:spPr>
        <a:xfrm>
          <a:off x="3879813" y="1158240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No electronics for the hour prior to bedtime</a:t>
          </a:r>
          <a:endParaRPr lang="en-US" sz="1200" kern="1200"/>
        </a:p>
      </dsp:txBody>
      <dsp:txXfrm>
        <a:off x="3879813" y="1158240"/>
        <a:ext cx="1446679" cy="578671"/>
      </dsp:txXfrm>
    </dsp:sp>
    <dsp:sp modelId="{638DA077-B9AC-4032-B7C7-11FD04FE574D}">
      <dsp:nvSpPr>
        <dsp:cNvPr id="0" name=""/>
        <dsp:cNvSpPr/>
      </dsp:nvSpPr>
      <dsp:spPr>
        <a:xfrm>
          <a:off x="5861764" y="896"/>
          <a:ext cx="882474" cy="8824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E94EA-9E9B-4C50-BBEB-286FABE790AC}">
      <dsp:nvSpPr>
        <dsp:cNvPr id="0" name=""/>
        <dsp:cNvSpPr/>
      </dsp:nvSpPr>
      <dsp:spPr>
        <a:xfrm>
          <a:off x="6049832" y="188965"/>
          <a:ext cx="506337" cy="5063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EB37-A100-4763-B73E-9747E54F8D55}">
      <dsp:nvSpPr>
        <dsp:cNvPr id="0" name=""/>
        <dsp:cNvSpPr/>
      </dsp:nvSpPr>
      <dsp:spPr>
        <a:xfrm>
          <a:off x="5579661" y="1158240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Exercise during the day</a:t>
          </a:r>
        </a:p>
      </dsp:txBody>
      <dsp:txXfrm>
        <a:off x="5579661" y="1158240"/>
        <a:ext cx="1446679" cy="578671"/>
      </dsp:txXfrm>
    </dsp:sp>
    <dsp:sp modelId="{BBBB722B-759A-49A2-9644-CFE5B0D7538B}">
      <dsp:nvSpPr>
        <dsp:cNvPr id="0" name=""/>
        <dsp:cNvSpPr/>
      </dsp:nvSpPr>
      <dsp:spPr>
        <a:xfrm>
          <a:off x="7561613" y="896"/>
          <a:ext cx="882474" cy="8824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91221-19A8-46F6-AC7F-59D0A990026D}">
      <dsp:nvSpPr>
        <dsp:cNvPr id="0" name=""/>
        <dsp:cNvSpPr/>
      </dsp:nvSpPr>
      <dsp:spPr>
        <a:xfrm>
          <a:off x="7749681" y="188965"/>
          <a:ext cx="506337" cy="5063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01F4-A9D0-4902-877A-31877563AD48}">
      <dsp:nvSpPr>
        <dsp:cNvPr id="0" name=""/>
        <dsp:cNvSpPr/>
      </dsp:nvSpPr>
      <dsp:spPr>
        <a:xfrm>
          <a:off x="7279510" y="1158240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Avoid caffeine after 2 p.m.</a:t>
          </a:r>
          <a:endParaRPr lang="en-US" sz="1200" kern="1200"/>
        </a:p>
      </dsp:txBody>
      <dsp:txXfrm>
        <a:off x="7279510" y="1158240"/>
        <a:ext cx="1446679" cy="578671"/>
      </dsp:txXfrm>
    </dsp:sp>
    <dsp:sp modelId="{D7A760C5-2149-4EE8-B211-10D9573D50E0}">
      <dsp:nvSpPr>
        <dsp:cNvPr id="0" name=""/>
        <dsp:cNvSpPr/>
      </dsp:nvSpPr>
      <dsp:spPr>
        <a:xfrm>
          <a:off x="9261461" y="896"/>
          <a:ext cx="882474" cy="882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642B1-D394-4544-BD8B-C1CB4D9DD67A}">
      <dsp:nvSpPr>
        <dsp:cNvPr id="0" name=""/>
        <dsp:cNvSpPr/>
      </dsp:nvSpPr>
      <dsp:spPr>
        <a:xfrm>
          <a:off x="9449530" y="188965"/>
          <a:ext cx="506337" cy="5063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0A329-C9DF-44C2-B73F-146BAC72FDA4}">
      <dsp:nvSpPr>
        <dsp:cNvPr id="0" name=""/>
        <dsp:cNvSpPr/>
      </dsp:nvSpPr>
      <dsp:spPr>
        <a:xfrm>
          <a:off x="8979359" y="1158240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Avoid alcohol intake</a:t>
          </a:r>
        </a:p>
      </dsp:txBody>
      <dsp:txXfrm>
        <a:off x="8979359" y="1158240"/>
        <a:ext cx="1446679" cy="578671"/>
      </dsp:txXfrm>
    </dsp:sp>
    <dsp:sp modelId="{EEBAFD7C-B6E6-4493-8F9C-F803DD2A74C6}">
      <dsp:nvSpPr>
        <dsp:cNvPr id="0" name=""/>
        <dsp:cNvSpPr/>
      </dsp:nvSpPr>
      <dsp:spPr>
        <a:xfrm>
          <a:off x="4161915" y="2098582"/>
          <a:ext cx="882474" cy="8824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A2D0E-F2A3-4EB3-A886-7F5145DF083B}">
      <dsp:nvSpPr>
        <dsp:cNvPr id="0" name=""/>
        <dsp:cNvSpPr/>
      </dsp:nvSpPr>
      <dsp:spPr>
        <a:xfrm>
          <a:off x="4349984" y="2286650"/>
          <a:ext cx="506337" cy="5063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1A3A-F703-4DD9-89FF-6AE015348582}">
      <dsp:nvSpPr>
        <dsp:cNvPr id="0" name=""/>
        <dsp:cNvSpPr/>
      </dsp:nvSpPr>
      <dsp:spPr>
        <a:xfrm>
          <a:off x="3879813" y="325592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Avoid nicotine intake</a:t>
          </a:r>
          <a:endParaRPr lang="en-US" sz="1200" kern="1200"/>
        </a:p>
      </dsp:txBody>
      <dsp:txXfrm>
        <a:off x="3879813" y="3255926"/>
        <a:ext cx="1446679" cy="578671"/>
      </dsp:txXfrm>
    </dsp:sp>
    <dsp:sp modelId="{5F969498-305C-42C1-816A-A65E23660FD6}">
      <dsp:nvSpPr>
        <dsp:cNvPr id="0" name=""/>
        <dsp:cNvSpPr/>
      </dsp:nvSpPr>
      <dsp:spPr>
        <a:xfrm>
          <a:off x="5861764" y="2098582"/>
          <a:ext cx="882474" cy="8824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8FD1D-D07C-4131-815E-D429186582FE}">
      <dsp:nvSpPr>
        <dsp:cNvPr id="0" name=""/>
        <dsp:cNvSpPr/>
      </dsp:nvSpPr>
      <dsp:spPr>
        <a:xfrm>
          <a:off x="6049832" y="2286650"/>
          <a:ext cx="506337" cy="50633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F4F6-C08F-4E65-A6D2-736BAE78AD26}">
      <dsp:nvSpPr>
        <dsp:cNvPr id="0" name=""/>
        <dsp:cNvSpPr/>
      </dsp:nvSpPr>
      <dsp:spPr>
        <a:xfrm>
          <a:off x="5579661" y="325592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Consider meditation, yoga, or Tai Chi</a:t>
          </a:r>
        </a:p>
      </dsp:txBody>
      <dsp:txXfrm>
        <a:off x="5579661" y="3255926"/>
        <a:ext cx="1446679" cy="578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5C908-33A8-4F81-A399-404D8C7F7D2B}">
      <dsp:nvSpPr>
        <dsp:cNvPr id="0" name=""/>
        <dsp:cNvSpPr/>
      </dsp:nvSpPr>
      <dsp:spPr>
        <a:xfrm>
          <a:off x="108989" y="411486"/>
          <a:ext cx="1282575" cy="1282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E2B1-2AEC-4C23-A503-100856108829}">
      <dsp:nvSpPr>
        <dsp:cNvPr id="0" name=""/>
        <dsp:cNvSpPr/>
      </dsp:nvSpPr>
      <dsp:spPr>
        <a:xfrm>
          <a:off x="378329" y="680826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7FCA9-C509-4242-B7CF-488CBDA3BE7E}">
      <dsp:nvSpPr>
        <dsp:cNvPr id="0" name=""/>
        <dsp:cNvSpPr/>
      </dsp:nvSpPr>
      <dsp:spPr>
        <a:xfrm>
          <a:off x="1666401" y="411486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Gold-standard treatment for insomnia</a:t>
          </a:r>
          <a:endParaRPr lang="en-US" sz="1800" kern="1200"/>
        </a:p>
      </dsp:txBody>
      <dsp:txXfrm>
        <a:off x="1666401" y="411486"/>
        <a:ext cx="3023212" cy="1282575"/>
      </dsp:txXfrm>
    </dsp:sp>
    <dsp:sp modelId="{986074FB-0319-4CFF-90A1-4BA134AA25A9}">
      <dsp:nvSpPr>
        <dsp:cNvPr id="0" name=""/>
        <dsp:cNvSpPr/>
      </dsp:nvSpPr>
      <dsp:spPr>
        <a:xfrm>
          <a:off x="5216385" y="411486"/>
          <a:ext cx="1282575" cy="1282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BF0DE-D924-4163-83B3-15E3D4C61E90}">
      <dsp:nvSpPr>
        <dsp:cNvPr id="0" name=""/>
        <dsp:cNvSpPr/>
      </dsp:nvSpPr>
      <dsp:spPr>
        <a:xfrm>
          <a:off x="5485726" y="680826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5C21A-B551-44AD-9C55-43BF789BB6D7}">
      <dsp:nvSpPr>
        <dsp:cNvPr id="0" name=""/>
        <dsp:cNvSpPr/>
      </dsp:nvSpPr>
      <dsp:spPr>
        <a:xfrm>
          <a:off x="6773798" y="411486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Focuses on restructuring thoughts and behaviors that contribute to insomnia</a:t>
          </a:r>
        </a:p>
      </dsp:txBody>
      <dsp:txXfrm>
        <a:off x="6773798" y="411486"/>
        <a:ext cx="3023212" cy="1282575"/>
      </dsp:txXfrm>
    </dsp:sp>
    <dsp:sp modelId="{67707B77-3DF7-4514-B745-CC3D98FF8543}">
      <dsp:nvSpPr>
        <dsp:cNvPr id="0" name=""/>
        <dsp:cNvSpPr/>
      </dsp:nvSpPr>
      <dsp:spPr>
        <a:xfrm>
          <a:off x="108989" y="2388013"/>
          <a:ext cx="1282575" cy="1282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3FBF-85BF-4EE0-B4A3-88A205812919}">
      <dsp:nvSpPr>
        <dsp:cNvPr id="0" name=""/>
        <dsp:cNvSpPr/>
      </dsp:nvSpPr>
      <dsp:spPr>
        <a:xfrm>
          <a:off x="378329" y="2657354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0F3B-7DC5-4735-B8C8-39258E0E3628}">
      <dsp:nvSpPr>
        <dsp:cNvPr id="0" name=""/>
        <dsp:cNvSpPr/>
      </dsp:nvSpPr>
      <dsp:spPr>
        <a:xfrm>
          <a:off x="1666401" y="2388013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Effective for acute and chronic insomnia</a:t>
          </a:r>
          <a:endParaRPr lang="en-US" sz="1800" kern="1200"/>
        </a:p>
      </dsp:txBody>
      <dsp:txXfrm>
        <a:off x="1666401" y="2388013"/>
        <a:ext cx="3023212" cy="1282575"/>
      </dsp:txXfrm>
    </dsp:sp>
    <dsp:sp modelId="{DC6D20C7-D1B8-497C-9326-CC4881B98120}">
      <dsp:nvSpPr>
        <dsp:cNvPr id="0" name=""/>
        <dsp:cNvSpPr/>
      </dsp:nvSpPr>
      <dsp:spPr>
        <a:xfrm>
          <a:off x="5216385" y="2388013"/>
          <a:ext cx="1282575" cy="1282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3CD99-345D-4132-ACE7-71E2F7A82A80}">
      <dsp:nvSpPr>
        <dsp:cNvPr id="0" name=""/>
        <dsp:cNvSpPr/>
      </dsp:nvSpPr>
      <dsp:spPr>
        <a:xfrm>
          <a:off x="5485726" y="2657354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A0E7-635B-45E1-AF96-C4B418B5B18A}">
      <dsp:nvSpPr>
        <dsp:cNvPr id="0" name=""/>
        <dsp:cNvSpPr/>
      </dsp:nvSpPr>
      <dsp:spPr>
        <a:xfrm>
          <a:off x="6773798" y="2388013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Can be self-guided (websites, apps, online coaches) or completed by a behavioral health specialist (in-person or virtually)</a:t>
          </a:r>
        </a:p>
      </dsp:txBody>
      <dsp:txXfrm>
        <a:off x="6773798" y="2388013"/>
        <a:ext cx="3023212" cy="1282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B45D2-AFBD-4A37-8621-6D79CFCA6CA2}">
      <dsp:nvSpPr>
        <dsp:cNvPr id="0" name=""/>
        <dsp:cNvSpPr/>
      </dsp:nvSpPr>
      <dsp:spPr>
        <a:xfrm>
          <a:off x="852537" y="80933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77250-40AA-4517-8E8C-D147590231E9}">
      <dsp:nvSpPr>
        <dsp:cNvPr id="0" name=""/>
        <dsp:cNvSpPr/>
      </dsp:nvSpPr>
      <dsp:spPr>
        <a:xfrm>
          <a:off x="357537" y="1952985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Active-duty personnel have increased risk factors for insomnia and other sleep disorders</a:t>
          </a:r>
        </a:p>
      </dsp:txBody>
      <dsp:txXfrm>
        <a:off x="357537" y="1952985"/>
        <a:ext cx="1800000" cy="1080000"/>
      </dsp:txXfrm>
    </dsp:sp>
    <dsp:sp modelId="{1666F302-EC85-42A2-8F9E-F79237DC5839}">
      <dsp:nvSpPr>
        <dsp:cNvPr id="0" name=""/>
        <dsp:cNvSpPr/>
      </dsp:nvSpPr>
      <dsp:spPr>
        <a:xfrm>
          <a:off x="2967537" y="80933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DFABB-17A1-414C-8B6F-595526E8C8DC}">
      <dsp:nvSpPr>
        <dsp:cNvPr id="0" name=""/>
        <dsp:cNvSpPr/>
      </dsp:nvSpPr>
      <dsp:spPr>
        <a:xfrm>
          <a:off x="2472537" y="1952985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Important to </a:t>
          </a:r>
          <a:r>
            <a:rPr lang="en-US" sz="1600" kern="1200"/>
            <a:t>a</a:t>
          </a:r>
          <a:r>
            <a:rPr lang="en-US" sz="1600" b="0" i="0" kern="1200"/>
            <a:t>sk the question: “Are you having difficulty sleeping?”</a:t>
          </a:r>
          <a:endParaRPr lang="en-US" sz="1600" kern="1200"/>
        </a:p>
      </dsp:txBody>
      <dsp:txXfrm>
        <a:off x="2472537" y="1952985"/>
        <a:ext cx="1800000" cy="1080000"/>
      </dsp:txXfrm>
    </dsp:sp>
    <dsp:sp modelId="{8666015F-5D6C-4B5D-A86D-46C8A86B93B4}">
      <dsp:nvSpPr>
        <dsp:cNvPr id="0" name=""/>
        <dsp:cNvSpPr/>
      </dsp:nvSpPr>
      <dsp:spPr>
        <a:xfrm>
          <a:off x="5082537" y="80933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B138-EBFF-4EDB-B8C0-A93ADE3BABF3}">
      <dsp:nvSpPr>
        <dsp:cNvPr id="0" name=""/>
        <dsp:cNvSpPr/>
      </dsp:nvSpPr>
      <dsp:spPr>
        <a:xfrm>
          <a:off x="4587537" y="1952985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Treat underlying disorders</a:t>
          </a:r>
        </a:p>
      </dsp:txBody>
      <dsp:txXfrm>
        <a:off x="4587537" y="1952985"/>
        <a:ext cx="1800000" cy="1080000"/>
      </dsp:txXfrm>
    </dsp:sp>
    <dsp:sp modelId="{8EE7FF58-B659-49CE-AABC-8E1AF2B62C4E}">
      <dsp:nvSpPr>
        <dsp:cNvPr id="0" name=""/>
        <dsp:cNvSpPr/>
      </dsp:nvSpPr>
      <dsp:spPr>
        <a:xfrm>
          <a:off x="7197537" y="80933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8C4C6-1FCF-4EB7-8A24-0F3FA4DC119B}">
      <dsp:nvSpPr>
        <dsp:cNvPr id="0" name=""/>
        <dsp:cNvSpPr/>
      </dsp:nvSpPr>
      <dsp:spPr>
        <a:xfrm>
          <a:off x="6702537" y="1952985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Teach sleep hygiene</a:t>
          </a:r>
          <a:endParaRPr lang="en-US" sz="1600" kern="1200" dirty="0"/>
        </a:p>
      </dsp:txBody>
      <dsp:txXfrm>
        <a:off x="6702537" y="1952985"/>
        <a:ext cx="1800000" cy="1080000"/>
      </dsp:txXfrm>
    </dsp:sp>
    <dsp:sp modelId="{476E3889-CE30-4181-80FC-226750A758F8}">
      <dsp:nvSpPr>
        <dsp:cNvPr id="0" name=""/>
        <dsp:cNvSpPr/>
      </dsp:nvSpPr>
      <dsp:spPr>
        <a:xfrm>
          <a:off x="9312537" y="80933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698B9-B00B-4597-8C24-A4EB4545679B}">
      <dsp:nvSpPr>
        <dsp:cNvPr id="0" name=""/>
        <dsp:cNvSpPr/>
      </dsp:nvSpPr>
      <dsp:spPr>
        <a:xfrm>
          <a:off x="8817537" y="1952985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Offer cognitive behavioral therapy – insomnia</a:t>
          </a:r>
        </a:p>
      </dsp:txBody>
      <dsp:txXfrm>
        <a:off x="8817537" y="1952985"/>
        <a:ext cx="1800000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09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9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04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0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3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2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9DA5E-794D-4391-A67B-C734D18C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nt">
            <a:extLst>
              <a:ext uri="{FF2B5EF4-FFF2-40B4-BE49-F238E27FC236}">
                <a16:creationId xmlns:a16="http://schemas.microsoft.com/office/drawing/2014/main" id="{DF8D6DF5-7A00-4A9D-BD50-E8BCC8F4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0B727F-99CD-48A5-9962-6F0C0EA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0D557-E0A7-B95C-A7DA-47FD441F6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754336"/>
            <a:ext cx="10426434" cy="1287816"/>
          </a:xfrm>
        </p:spPr>
        <p:txBody>
          <a:bodyPr>
            <a:normAutofit/>
          </a:bodyPr>
          <a:lstStyle/>
          <a:p>
            <a:r>
              <a:rPr lang="en-US" sz="4400"/>
              <a:t>Improving Sleep in Active-duty Personnel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66D6E-A251-C5F2-D9AF-C31C24A4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2964520"/>
            <a:ext cx="4829434" cy="2951202"/>
          </a:xfrm>
        </p:spPr>
        <p:txBody>
          <a:bodyPr anchor="t">
            <a:normAutofit/>
          </a:bodyPr>
          <a:lstStyle/>
          <a:p>
            <a:r>
              <a:rPr lang="en-US" dirty="0"/>
              <a:t>Alex Dorin</a:t>
            </a:r>
          </a:p>
          <a:p>
            <a:r>
              <a:rPr lang="en-US" dirty="0"/>
              <a:t>Preceptor: Dr. Jami Buckley, MD, MPH</a:t>
            </a:r>
          </a:p>
          <a:p>
            <a:r>
              <a:rPr lang="en-US" dirty="0"/>
              <a:t>University of West Florida </a:t>
            </a:r>
          </a:p>
          <a:p>
            <a:r>
              <a:rPr lang="en-US" dirty="0"/>
              <a:t>Spring 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4AD1A6-4D2B-4BD2-A7D5-B3F27077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0" descr="The origin of sleep hygiene">
            <a:extLst>
              <a:ext uri="{FF2B5EF4-FFF2-40B4-BE49-F238E27FC236}">
                <a16:creationId xmlns:a16="http://schemas.microsoft.com/office/drawing/2014/main" id="{226229D0-2F61-A6B1-7202-F38EA8BB6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681785" cy="26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0F7F52-8C88-42F4-6B7E-F3F60334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32" y="2796488"/>
            <a:ext cx="6334723" cy="37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8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4F6AB-C80A-92F4-0060-FAF3F3B38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7F86C462-044F-73B0-999F-C8D769D0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F94E463-FC49-470B-3181-9E1584272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190500" dist="1270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A0032-3B62-185A-DC3E-1E21E0A22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BFF698-89E1-C201-951D-2638638A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65" y="307919"/>
            <a:ext cx="10031669" cy="62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8840B-086B-56D3-7159-6A5BE54C4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1641378"/>
          </a:xfrm>
          <a:prstGeom prst="rect">
            <a:avLst/>
          </a:prstGeom>
          <a:ln>
            <a:noFill/>
          </a:ln>
          <a:effectLst>
            <a:outerShdw blurRad="114300" dist="63500" dir="5460000" sx="95000" sy="95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5493E-AA3B-D6C6-FC9A-330C16D7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96712"/>
            <a:ext cx="9906199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Cognitive Behavioral Therapy - Insomnia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FB8746B-4F8D-EE25-E68F-1984EE711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075919"/>
              </p:ext>
            </p:extLst>
          </p:nvPr>
        </p:nvGraphicFramePr>
        <p:xfrm>
          <a:off x="762000" y="1929788"/>
          <a:ext cx="9906000" cy="408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81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73A72-5C24-043F-2B87-1CAA469C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C8D28-C7F2-C9C2-FA0C-F1BD605D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2" y="858983"/>
            <a:ext cx="3968783" cy="20213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Benefits of Sleep Meditation</a:t>
            </a:r>
          </a:p>
        </p:txBody>
      </p:sp>
      <p:pic>
        <p:nvPicPr>
          <p:cNvPr id="23" name="Picture 22" descr="Spa setting of candles">
            <a:extLst>
              <a:ext uri="{FF2B5EF4-FFF2-40B4-BE49-F238E27FC236}">
                <a16:creationId xmlns:a16="http://schemas.microsoft.com/office/drawing/2014/main" id="{4CB2B35A-25BE-61EC-BB9A-9160B2764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0" r="24834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59F9D61-DC60-F62A-CDCE-3FEC1E59828C}"/>
              </a:ext>
            </a:extLst>
          </p:cNvPr>
          <p:cNvSpPr txBox="1"/>
          <p:nvPr/>
        </p:nvSpPr>
        <p:spPr>
          <a:xfrm>
            <a:off x="6493208" y="2955149"/>
            <a:ext cx="4559529" cy="344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Decreased fight or flight response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Creates physical and mental relaxation</a:t>
            </a:r>
            <a:endParaRPr lang="en-US" sz="2400" b="0" i="0" dirty="0">
              <a:effectLst/>
            </a:endParaRP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decrease pain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Increased mindfulness </a:t>
            </a:r>
          </a:p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decrease anxiety, depression, and insomnia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66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6FEF1-168B-ECC4-C0A4-842E604C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1102E982-8BE3-4FBA-ADFD-82E7D10B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nt">
            <a:extLst>
              <a:ext uri="{FF2B5EF4-FFF2-40B4-BE49-F238E27FC236}">
                <a16:creationId xmlns:a16="http://schemas.microsoft.com/office/drawing/2014/main" id="{7F843252-B159-4DA1-BE13-6EC3EF210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2A6A32-9ADF-4DD4-AEA5-0D1FF0F8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49700"/>
          </a:xfrm>
          <a:prstGeom prst="rect">
            <a:avLst/>
          </a:prstGeom>
          <a:ln>
            <a:noFill/>
          </a:ln>
          <a:effectLst>
            <a:outerShdw blurRad="596900" dist="317500" dir="8820000" sx="87000" sy="87000" algn="t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2F361B-984A-43B6-AFE8-1F1439428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99"/>
            <a:ext cx="12191999" cy="3390300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77241-5899-C518-76EA-95007C67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4697303" cy="21858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to Practice Sleep Meditation</a:t>
            </a:r>
          </a:p>
        </p:txBody>
      </p:sp>
      <p:pic>
        <p:nvPicPr>
          <p:cNvPr id="6" name="Picture 5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315FF642-E58F-3883-AB09-1C0CDB5C4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 b="14096"/>
          <a:stretch/>
        </p:blipFill>
        <p:spPr>
          <a:xfrm>
            <a:off x="6096010" y="10"/>
            <a:ext cx="6096003" cy="3398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F8511-D6C8-AB04-C5D1-B9D30CA8E7F1}"/>
              </a:ext>
            </a:extLst>
          </p:cNvPr>
          <p:cNvSpPr txBox="1"/>
          <p:nvPr/>
        </p:nvSpPr>
        <p:spPr>
          <a:xfrm>
            <a:off x="6441742" y="3514298"/>
            <a:ext cx="5404512" cy="31185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endParaRPr lang="en-US" sz="1600" dirty="0"/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Quiet environment</a:t>
            </a:r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Comfortable position</a:t>
            </a:r>
            <a:endParaRPr lang="en-US" sz="2400" b="0" i="0" dirty="0">
              <a:effectLst/>
            </a:endParaRPr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Deep breathing</a:t>
            </a:r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Boxed breathing (4 second in</a:t>
            </a:r>
            <a:r>
              <a:rPr lang="en-US" sz="2400" dirty="0"/>
              <a:t>hale, 4 second hold, 4 second exhale, 4 second hold)</a:t>
            </a:r>
            <a:endParaRPr lang="en-US" sz="2400" b="0" i="0" dirty="0">
              <a:effectLst/>
            </a:endParaRPr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Body scanning</a:t>
            </a:r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Yoga</a:t>
            </a:r>
          </a:p>
          <a:p>
            <a:pPr marL="4572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Tai Chi</a:t>
            </a:r>
          </a:p>
          <a:p>
            <a:pPr>
              <a:spcAft>
                <a:spcPts val="600"/>
              </a:spcAft>
            </a:pPr>
            <a:endParaRPr lang="en-US" sz="11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38987-92C7-36B2-5161-A92765124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190500" dist="1270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BA000-5DDA-FFDC-140F-B9EDD940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Summary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CDBA04B-1071-7A89-92BA-81EED2978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96871"/>
              </p:ext>
            </p:extLst>
          </p:nvPr>
        </p:nvGraphicFramePr>
        <p:xfrm>
          <a:off x="608462" y="2715431"/>
          <a:ext cx="10975075" cy="384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69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823450-5438-CB8D-DF52-875E34B4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7CFBADB-6B9A-4FC9-992B-80E06E88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5C4355-A815-4111-AD5F-EA3D520B6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1144310" cy="2544415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9DF2C-0B99-631C-CC50-71E71A86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9D51F8A-8D11-2452-2818-9AE28C9D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00" y="2980524"/>
            <a:ext cx="10784204" cy="36591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Mattei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M. (2020, January 10).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Sleep Deprivation in the Military: Resources for Seeking Help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The Sleep Advisor. https://www.sleepadvisor.org/military-and-veteran-sleep/</a:t>
            </a:r>
          </a:p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Newsom, R. (2020).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Cognitive behavioral therapy for insomnia (CBT-I)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Sleep Foundation. https://www.sleepfoundation.org/insomnia/treatment/cognitive-behavioral-therapy-insomnia</a:t>
            </a:r>
          </a:p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Ryan, T. (2021, May 26).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The Military and Sleep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Sleep Foundation. https://www.sleepfoundation.org/sleep-in-the-military</a:t>
            </a:r>
          </a:p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Stanley, N. (2021, March 11).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The origin of sleep hygiene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Www.sleepstation.org.uk. https://www.sleepstation.org.uk/articles/sleep-basics/sleep-hygiene/</a:t>
            </a:r>
          </a:p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Summer, J. (2022, December 16).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Meditation and Sleep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Sleep Foundation. https://www.sleepfoundation.org/meditation-for-sleep</a:t>
            </a:r>
          </a:p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Suni, E., &amp; Singh, A. (2020, July 30).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How to sleep better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Sleep Foundation. https://www.sleepfoundation.org/sleep-hygiene/healthy-sleep-tips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5815D2-2EAF-1F2F-4C35-607F087CE1B7}"/>
              </a:ext>
            </a:extLst>
          </p:cNvPr>
          <p:cNvSpPr txBox="1"/>
          <p:nvPr/>
        </p:nvSpPr>
        <p:spPr>
          <a:xfrm>
            <a:off x="761801" y="2518350"/>
            <a:ext cx="10559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>
              <a:solidFill>
                <a:srgbClr val="4D5156"/>
              </a:solidFill>
              <a:effectLst/>
              <a:latin typeface="Google Sans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04D95-F568-81D4-D4D1-A6EE6913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37CFBADB-6B9A-4FC9-992B-80E06E88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55C4355-A815-4111-AD5F-EA3D520B6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1144310" cy="2544415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A8823-6B3A-38CB-582C-C55EC9CD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Image References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27095-FDC7-0072-A845-A218EB90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00" y="2980525"/>
            <a:ext cx="9590349" cy="30313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Lindberg, S. (2023, January 17).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What Is Sleep Hygiene?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Verywell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Mind. https://www.verywellmind.com/what-is-sleep-hygiene-5085887</a:t>
            </a:r>
          </a:p>
          <a:p>
            <a:pPr marL="285750" marR="0" lvl="0" indent="-28575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Mattei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M. (2020, January 10).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Sleep Deprivation in the Military: Resources for Seeking Help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The Sleep Advisor. https://www.sleepadvisor.org/military-and-veteran-sleep/</a:t>
            </a:r>
          </a:p>
          <a:p>
            <a:pPr marL="285750" marR="0" lvl="0" indent="-28575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Stanley, N. (2021, March 11).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The origin of sleep hygiene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Www.sleepstation.org.uk. https://www.sleepstation.org.uk/articles/sleep-basics/sleep-hygiene/</a:t>
            </a:r>
          </a:p>
          <a:p>
            <a:pPr marL="285750" marR="0" lvl="0" indent="-28575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Suni, E., &amp; Singh, A. (2020, July 30).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How to sleep better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Sleep Foundation. https://www.sleepfoundation.org/sleep-hygiene/healthy-sleep-tips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630AF89-7290-7EF7-749C-C1C4BD03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00" y="2980524"/>
            <a:ext cx="10784204" cy="36591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ADE40-AF93-E3DA-D445-C648FEE0AD14}"/>
              </a:ext>
            </a:extLst>
          </p:cNvPr>
          <p:cNvSpPr txBox="1"/>
          <p:nvPr/>
        </p:nvSpPr>
        <p:spPr>
          <a:xfrm>
            <a:off x="761801" y="2518350"/>
            <a:ext cx="10559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>
              <a:solidFill>
                <a:srgbClr val="4D5156"/>
              </a:solidFill>
              <a:effectLst/>
              <a:latin typeface="Google Sans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649C-A25D-C059-9273-7A2DAF54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37880-6F81-9FD8-E1A9-A00C4DEB80EA}"/>
              </a:ext>
            </a:extLst>
          </p:cNvPr>
          <p:cNvSpPr txBox="1"/>
          <p:nvPr/>
        </p:nvSpPr>
        <p:spPr>
          <a:xfrm>
            <a:off x="761801" y="2518350"/>
            <a:ext cx="53341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~1/3 Americans do not get sufficient sleep (defined as </a:t>
            </a:r>
            <a:r>
              <a:rPr lang="en-US" sz="2400" b="0" i="0" dirty="0">
                <a:effectLst/>
                <a:latin typeface="Google Sans"/>
              </a:rPr>
              <a:t>≥ 7 hours per 24-hour period)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Google Sans"/>
              </a:rPr>
              <a:t>Studies report 62 – 74% of military personnel do not receive sufficient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ogle Sans"/>
              </a:rPr>
              <a:t>Poor sleep can cause decreased performance, cardiovascular disease, anxiety, depression and more</a:t>
            </a:r>
            <a:endParaRPr lang="en-US" sz="2400" b="0" i="0" dirty="0"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99798-6C19-2039-7BB0-8F9062EF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766521"/>
            <a:ext cx="590843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8D6E0-A405-E3AF-7D8D-727C78D2F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73A5-A3A1-444F-0E3F-952DBCD7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happening?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47E70-81AF-0199-26BB-55EA0E8450F3}"/>
              </a:ext>
            </a:extLst>
          </p:cNvPr>
          <p:cNvSpPr txBox="1"/>
          <p:nvPr/>
        </p:nvSpPr>
        <p:spPr>
          <a:xfrm>
            <a:off x="6857801" y="2415992"/>
            <a:ext cx="5334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Deployments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Sleep deprivation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Circadian rhythm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Nightmares/night terrors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Traumatic brain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PTSD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Google Sans"/>
              </a:rPr>
              <a:t>Obstructive sleep apnea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ogle Sans"/>
              </a:rPr>
              <a:t>Insomnia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ogle Sans"/>
              </a:rPr>
              <a:t>Anxiety and 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E98CA-6B14-0315-3294-205E3353A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01" y="2609772"/>
            <a:ext cx="5630625" cy="40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438DE-8E24-8404-47D5-989C844B6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AAC1A-0D57-21D7-CFF2-18847A844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89"/>
          <a:stretch/>
        </p:blipFill>
        <p:spPr>
          <a:xfrm>
            <a:off x="20" y="10"/>
            <a:ext cx="12191979" cy="4537867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7FD30-10BC-398C-8EFE-2B6F08D9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4" y="4490827"/>
            <a:ext cx="10916642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Insomnia and PTSD are linked to suicidal ideations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098869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7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A79CA-E743-97BC-16CA-15B8B3523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A03AD-24AB-6C94-D2C1-4920AFAB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51060" cy="5152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Can We Do?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3DCE2D0-EEAE-05EE-59A3-7B948FACE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031965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29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34A48-53BC-5823-5B3A-BD88209D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6" name="Rectangle 165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E3AB-6D78-75C1-8D4F-5E502E11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" r="1" b="1"/>
          <a:stretch/>
        </p:blipFill>
        <p:spPr>
          <a:xfrm>
            <a:off x="21" y="-3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71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AAB78-0F84-E23B-FEA3-80D75C98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791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Sleep Hygiene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Education for Patients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4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188CF-C15D-A02B-BE63-3D04E379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11C1-B775-6A94-FBF5-CCC8BC4A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981812"/>
            <a:ext cx="10380573" cy="908403"/>
          </a:xfrm>
        </p:spPr>
        <p:txBody>
          <a:bodyPr/>
          <a:lstStyle/>
          <a:p>
            <a:r>
              <a:rPr lang="en-US" dirty="0"/>
              <a:t>Sleep Hygiene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F2A0013-A553-6A4C-08EA-F03D55CB0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888321"/>
              </p:ext>
            </p:extLst>
          </p:nvPr>
        </p:nvGraphicFramePr>
        <p:xfrm>
          <a:off x="761801" y="2116041"/>
          <a:ext cx="8573268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96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A360A-B7A8-BE7F-B4CB-A5160C903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190500" dist="1270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097BF-7471-EF1B-BF21-AFB25083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Sleep Hygiene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5F3BFBE-1DC9-6DA7-BCBD-34F16542D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552765"/>
              </p:ext>
            </p:extLst>
          </p:nvPr>
        </p:nvGraphicFramePr>
        <p:xfrm>
          <a:off x="642922" y="2722254"/>
          <a:ext cx="10906155" cy="383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36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FF1B8-49F2-1606-2AFA-35FA994C5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C3BE0572-4218-F360-99CE-08439C69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5FCBB1-E968-E2CB-B1D6-90252ECC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190500" dist="1270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995C44-3F9E-BEF8-6173-7D65085C0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166D71-260B-2654-3324-99990177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0" y="273050"/>
            <a:ext cx="10325159" cy="63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6535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LightSeedRightStep">
      <a:dk1>
        <a:srgbClr val="000000"/>
      </a:dk1>
      <a:lt1>
        <a:srgbClr val="FFFFFF"/>
      </a:lt1>
      <a:dk2>
        <a:srgbClr val="412428"/>
      </a:dk2>
      <a:lt2>
        <a:srgbClr val="E2E8E7"/>
      </a:lt2>
      <a:accent1>
        <a:srgbClr val="C6969D"/>
      </a:accent1>
      <a:accent2>
        <a:srgbClr val="BA8F7F"/>
      </a:accent2>
      <a:accent3>
        <a:srgbClr val="B0A282"/>
      </a:accent3>
      <a:accent4>
        <a:srgbClr val="A2A873"/>
      </a:accent4>
      <a:accent5>
        <a:srgbClr val="94AA81"/>
      </a:accent5>
      <a:accent6>
        <a:srgbClr val="7BAF78"/>
      </a:accent6>
      <a:hlink>
        <a:srgbClr val="568E86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750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Bierstadt</vt:lpstr>
      <vt:lpstr>Google Sans</vt:lpstr>
      <vt:lpstr>BevelVTI</vt:lpstr>
      <vt:lpstr>Improving Sleep in Active-duty Personnel</vt:lpstr>
      <vt:lpstr>The Problem</vt:lpstr>
      <vt:lpstr>Why is this happening?</vt:lpstr>
      <vt:lpstr>Insomnia and PTSD are linked to suicidal ideations </vt:lpstr>
      <vt:lpstr>What Can We Do?</vt:lpstr>
      <vt:lpstr>Sleep Hygiene Education for Patients</vt:lpstr>
      <vt:lpstr>Sleep Hygiene</vt:lpstr>
      <vt:lpstr>Sleep Hygiene</vt:lpstr>
      <vt:lpstr>PowerPoint Presentation</vt:lpstr>
      <vt:lpstr>PowerPoint Presentation</vt:lpstr>
      <vt:lpstr>Cognitive Behavioral Therapy - Insomnia</vt:lpstr>
      <vt:lpstr>Benefits of Sleep Meditation</vt:lpstr>
      <vt:lpstr>How to Practice Sleep Meditation</vt:lpstr>
      <vt:lpstr>Summary</vt:lpstr>
      <vt:lpstr>References</vt:lpstr>
      <vt:lpstr>Image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Dorin</dc:creator>
  <cp:lastModifiedBy>Alex Dorin</cp:lastModifiedBy>
  <cp:revision>1</cp:revision>
  <dcterms:created xsi:type="dcterms:W3CDTF">2024-03-03T14:27:00Z</dcterms:created>
  <dcterms:modified xsi:type="dcterms:W3CDTF">2024-03-03T16:08:57Z</dcterms:modified>
</cp:coreProperties>
</file>